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>
            <p:ph idx="2" type="sldImg"/>
          </p:nvPr>
        </p:nvSpPr>
        <p:spPr>
          <a:xfrm>
            <a:off x="1371600" y="763587"/>
            <a:ext cx="50149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777875" y="4776787"/>
            <a:ext cx="62039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 txBox="1"/>
          <p:nvPr>
            <p:ph idx="3" type="hdr"/>
          </p:nvPr>
        </p:nvSpPr>
        <p:spPr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0" type="dt"/>
          </p:nvPr>
        </p:nvSpPr>
        <p:spPr>
          <a:xfrm>
            <a:off x="4398962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1" type="ftr"/>
          </p:nvPr>
        </p:nvSpPr>
        <p:spPr>
          <a:xfrm>
            <a:off x="0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4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534925" y="584700"/>
            <a:ext cx="6619875" cy="4525962"/>
            <a:chOff x="216" y="472"/>
            <a:chExt cx="4170" cy="2851"/>
          </a:xfrm>
        </p:grpSpPr>
        <p:sp>
          <p:nvSpPr>
            <p:cNvPr id="42" name="Google Shape;42;p4"/>
            <p:cNvSpPr txBox="1"/>
            <p:nvPr/>
          </p:nvSpPr>
          <p:spPr>
            <a:xfrm>
              <a:off x="216" y="472"/>
              <a:ext cx="4162" cy="7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lang="en-US" sz="1600"/>
                <a:t>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/>
                <a:t>What the Dickens, Dickens, Dickens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</a:t>
              </a:r>
              <a:r>
                <a:rPr lang="en-US" sz="1200"/>
                <a:t>Chris Pukalo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1264"/>
              <a:ext cx="4162" cy="9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What the Dickens, Dickens, Dickens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a </a:t>
              </a:r>
              <a:r>
                <a:rPr lang="en-US" sz="1100"/>
                <a:t>2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 round course.</a:t>
              </a:r>
              <a:r>
                <a:rPr lang="en-US" sz="1100"/>
                <a:t>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are </a:t>
              </a:r>
              <a:r>
                <a:rPr lang="en-US" sz="1100"/>
                <a:t>6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IDPA targets</a:t>
              </a:r>
              <a:r>
                <a:rPr lang="en-US" sz="1100"/>
                <a:t>.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best </a:t>
              </a:r>
              <a:r>
                <a:rPr lang="en-US" sz="1100"/>
                <a:t>four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hits per target will score.</a:t>
              </a:r>
              <a:r>
                <a:rPr lang="en-US" sz="1100">
                  <a:solidFill>
                    <a:schemeClr val="dk1"/>
                  </a:solidFill>
                </a:rPr>
                <a:t> The start signal is audible.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227"/>
              <a:ext cx="4162" cy="6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Handgun start position is standing completely outside any shooting area with wrists below belt. Handgun loaded and holstered.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PCC start position is </a:t>
              </a:r>
              <a:r>
                <a:rPr lang="en-US" sz="1100">
                  <a:solidFill>
                    <a:schemeClr val="dk1"/>
                  </a:solidFill>
                </a:rPr>
                <a:t>ding completely outside any shooting area</a:t>
              </a:r>
              <a:r>
                <a:rPr lang="en-US" sz="1100">
                  <a:solidFill>
                    <a:schemeClr val="dk1"/>
                  </a:solidFill>
                </a:rPr>
                <a:t>. PCC loaded, stock on belt, safety on.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216" y="2921"/>
              <a:ext cx="4162" cy="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dk1"/>
                  </a:solidFill>
                </a:rPr>
                <a:t>engage targets from within the shooting areas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cxnSp>
          <p:nvCxnSpPr>
            <p:cNvPr id="46" name="Google Shape;46;p4"/>
            <p:cNvCxnSpPr/>
            <p:nvPr/>
          </p:nvCxnSpPr>
          <p:spPr>
            <a:xfrm>
              <a:off x="216" y="472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1264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227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2921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3323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21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438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75" y="6632015"/>
            <a:ext cx="1875125" cy="1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161925" y="149225"/>
            <a:ext cx="6991350" cy="1003299"/>
            <a:chOff x="68" y="94"/>
            <a:chExt cx="4404" cy="632"/>
          </a:xfrm>
        </p:grpSpPr>
        <p:sp>
          <p:nvSpPr>
            <p:cNvPr id="65" name="Google Shape;65;p5"/>
            <p:cNvSpPr/>
            <p:nvPr/>
          </p:nvSpPr>
          <p:spPr>
            <a:xfrm>
              <a:off x="68" y="94"/>
              <a:ext cx="651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724" y="94"/>
              <a:ext cx="3115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b="1" lang="en-US" sz="2000"/>
                <a:t>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/>
                <a:t>What the Dickens, Dickens, Dickens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</a:t>
              </a:r>
              <a:r>
                <a:rPr b="1" lang="en-US" sz="1200"/>
                <a:t>Chris Pukalo</a:t>
              </a:r>
              <a:endParaRPr/>
            </a:p>
          </p:txBody>
        </p:sp>
        <p:cxnSp>
          <p:nvCxnSpPr>
            <p:cNvPr id="67" name="Google Shape;67;p5"/>
            <p:cNvCxnSpPr/>
            <p:nvPr/>
          </p:nvCxnSpPr>
          <p:spPr>
            <a:xfrm>
              <a:off x="724" y="94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68" y="726"/>
              <a:ext cx="651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724" y="726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3845" y="726"/>
              <a:ext cx="62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24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845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5"/>
          <p:cNvGrpSpPr/>
          <p:nvPr/>
        </p:nvGrpSpPr>
        <p:grpSpPr>
          <a:xfrm>
            <a:off x="5298377" y="2123875"/>
            <a:ext cx="169240" cy="2038858"/>
            <a:chOff x="2711732" y="4257532"/>
            <a:chExt cx="169240" cy="2038857"/>
          </a:xfrm>
        </p:grpSpPr>
        <p:cxnSp>
          <p:nvCxnSpPr>
            <p:cNvPr id="74" name="Google Shape;74;p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75" name="Google Shape;75;p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76" name="Google Shape;76;p5"/>
            <p:cNvSpPr/>
            <p:nvPr/>
          </p:nvSpPr>
          <p:spPr>
            <a:xfrm rot="-5400000">
              <a:off x="1955283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"/>
          <p:cNvSpPr/>
          <p:nvPr/>
        </p:nvSpPr>
        <p:spPr>
          <a:xfrm>
            <a:off x="422150" y="4563550"/>
            <a:ext cx="1447800" cy="3657600"/>
          </a:xfrm>
          <a:prstGeom prst="rect">
            <a:avLst/>
          </a:prstGeom>
          <a:solidFill>
            <a:srgbClr val="EBDAB9"/>
          </a:soli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2948535" y="2003564"/>
            <a:ext cx="286929" cy="865188"/>
            <a:chOff x="528" y="240"/>
            <a:chExt cx="181" cy="545"/>
          </a:xfrm>
        </p:grpSpPr>
        <p:cxnSp>
          <p:nvCxnSpPr>
            <p:cNvPr id="79" name="Google Shape;79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6075324" y="2174929"/>
            <a:ext cx="286929" cy="865188"/>
            <a:chOff x="528" y="240"/>
            <a:chExt cx="181" cy="545"/>
          </a:xfrm>
        </p:grpSpPr>
        <p:cxnSp>
          <p:nvCxnSpPr>
            <p:cNvPr id="83" name="Google Shape;83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5603463" y="2174928"/>
            <a:ext cx="286929" cy="865188"/>
            <a:chOff x="528" y="240"/>
            <a:chExt cx="181" cy="545"/>
          </a:xfrm>
        </p:grpSpPr>
        <p:cxnSp>
          <p:nvCxnSpPr>
            <p:cNvPr id="87" name="Google Shape;87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Google Shape;89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2567729" y="2015963"/>
            <a:ext cx="286929" cy="865188"/>
            <a:chOff x="528" y="240"/>
            <a:chExt cx="181" cy="545"/>
          </a:xfrm>
        </p:grpSpPr>
        <p:cxnSp>
          <p:nvCxnSpPr>
            <p:cNvPr id="91" name="Google Shape;91;p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5"/>
            <p:cNvSpPr/>
            <p:nvPr/>
          </p:nvSpPr>
          <p:spPr>
            <a:xfrm>
              <a:off x="528" y="240"/>
              <a:ext cx="181" cy="332"/>
            </a:xfrm>
            <a:custGeom>
              <a:rect b="b" l="l" r="r" t="t"/>
              <a:pathLst>
                <a:path extrusionOk="0" h="517" w="27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3358438" y="1878316"/>
            <a:ext cx="169240" cy="2038857"/>
            <a:chOff x="2711732" y="4257532"/>
            <a:chExt cx="169240" cy="2038857"/>
          </a:xfrm>
        </p:grpSpPr>
        <p:cxnSp>
          <p:nvCxnSpPr>
            <p:cNvPr id="95" name="Google Shape;95;p5"/>
            <p:cNvCxnSpPr/>
            <p:nvPr/>
          </p:nvCxnSpPr>
          <p:spPr>
            <a:xfrm>
              <a:off x="2880972" y="4964989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96" name="Google Shape;96;p5"/>
            <p:cNvCxnSpPr/>
            <p:nvPr/>
          </p:nvCxnSpPr>
          <p:spPr>
            <a:xfrm>
              <a:off x="2711732" y="4283775"/>
              <a:ext cx="0" cy="1331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97" name="Google Shape;97;p5"/>
            <p:cNvSpPr/>
            <p:nvPr/>
          </p:nvSpPr>
          <p:spPr>
            <a:xfrm rot="-5400000">
              <a:off x="1955283" y="5013982"/>
              <a:ext cx="1682100" cy="169200"/>
            </a:xfrm>
            <a:prstGeom prst="parallelogram">
              <a:avLst>
                <a:gd fmla="val 402615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5"/>
          <p:cNvGrpSpPr/>
          <p:nvPr/>
        </p:nvGrpSpPr>
        <p:grpSpPr>
          <a:xfrm flipH="1">
            <a:off x="203215" y="2648410"/>
            <a:ext cx="222456" cy="941388"/>
            <a:chOff x="384" y="816"/>
            <a:chExt cx="140" cy="593"/>
          </a:xfrm>
        </p:grpSpPr>
        <p:cxnSp>
          <p:nvCxnSpPr>
            <p:cNvPr id="99" name="Google Shape;99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5"/>
          <p:cNvGrpSpPr/>
          <p:nvPr/>
        </p:nvGrpSpPr>
        <p:grpSpPr>
          <a:xfrm flipH="1">
            <a:off x="156269" y="3279264"/>
            <a:ext cx="222456" cy="941388"/>
            <a:chOff x="384" y="816"/>
            <a:chExt cx="140" cy="593"/>
          </a:xfrm>
        </p:grpSpPr>
        <p:cxnSp>
          <p:nvCxnSpPr>
            <p:cNvPr id="103" name="Google Shape;103;p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5"/>
            <p:cNvSpPr/>
            <p:nvPr/>
          </p:nvSpPr>
          <p:spPr>
            <a:xfrm flipH="1">
              <a:off x="384" y="816"/>
              <a:ext cx="140" cy="364"/>
            </a:xfrm>
            <a:custGeom>
              <a:rect b="b" l="l" r="r" t="t"/>
              <a:pathLst>
                <a:path extrusionOk="0" h="375" w="173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1907230" y="2044945"/>
            <a:ext cx="1124100" cy="1923329"/>
            <a:chOff x="-539984" y="716517"/>
            <a:chExt cx="1124100" cy="1923329"/>
          </a:xfrm>
        </p:grpSpPr>
        <p:cxnSp>
          <p:nvCxnSpPr>
            <p:cNvPr id="107" name="Google Shape;107;p5"/>
            <p:cNvCxnSpPr/>
            <p:nvPr/>
          </p:nvCxnSpPr>
          <p:spPr>
            <a:xfrm>
              <a:off x="-228600" y="71985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08" name="Google Shape;108;p5"/>
            <p:cNvSpPr/>
            <p:nvPr/>
          </p:nvSpPr>
          <p:spPr>
            <a:xfrm flipH="1" rot="3513914">
              <a:off x="-760251" y="1297649"/>
              <a:ext cx="1564634" cy="361137"/>
            </a:xfrm>
            <a:prstGeom prst="parallelogram">
              <a:avLst>
                <a:gd fmla="val 160459" name="adj"/>
              </a:avLst>
            </a:prstGeom>
            <a:solidFill>
              <a:srgbClr val="FFC000"/>
            </a:solidFill>
            <a:ln cap="flat" cmpd="sng" w="9525">
              <a:solidFill>
                <a:srgbClr val="B5DAD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5"/>
            <p:cNvCxnSpPr/>
            <p:nvPr/>
          </p:nvCxnSpPr>
          <p:spPr>
            <a:xfrm>
              <a:off x="254569" y="1527446"/>
              <a:ext cx="0" cy="1112400"/>
            </a:xfrm>
            <a:prstGeom prst="straightConnector1">
              <a:avLst/>
            </a:prstGeom>
            <a:noFill/>
            <a:ln cap="flat" cmpd="sng" w="25400">
              <a:solidFill>
                <a:srgbClr val="EBDAB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110" name="Google Shape;110;p5"/>
          <p:cNvSpPr/>
          <p:nvPr/>
        </p:nvSpPr>
        <p:spPr>
          <a:xfrm>
            <a:off x="4155950" y="4258750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2959648" y="7535350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473114" y="7535350"/>
            <a:ext cx="685800" cy="609600"/>
          </a:xfrm>
          <a:prstGeom prst="frame">
            <a:avLst>
              <a:gd fmla="val 2778" name="adj1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bali-construction.com/wp-content/uploads/2015/11/movember.logo_.2.jpg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