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15.04.2014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Marcel </a:t>
            </a:r>
            <a:r>
              <a:rPr lang="en-US" dirty="0" err="1" smtClean="0"/>
              <a:t>Englmaier</a:t>
            </a:r>
            <a:r>
              <a:rPr lang="en-US" dirty="0" smtClean="0"/>
              <a:t> &amp;</a:t>
            </a:r>
            <a:endParaRPr lang="en-US" dirty="0" smtClean="0"/>
          </a:p>
          <a:p>
            <a:r>
              <a:rPr lang="en-US" dirty="0" smtClean="0"/>
              <a:t> Michael Sharp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45329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us.cdn3.123rf.com/168nwm/piksel/piksel1302/piksel130200088/17934773-man-pointing-at-white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28800"/>
            <a:ext cx="2816679" cy="4114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10668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143000"/>
            <a:ext cx="328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HEY! That’s a graph of something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important!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96200" y="2133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bunch of # 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 for</a:t>
            </a:r>
          </a:p>
          <a:p>
            <a:pPr>
              <a:buNone/>
            </a:pPr>
            <a:r>
              <a:rPr lang="en-US" dirty="0" smtClean="0"/>
              <a:t>	things everywhere. Why? Because we had a bunch(3) of self-contained for loops, that’s why.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Adam&amp;Eve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Begin giant loop</a:t>
            </a:r>
          </a:p>
          <a:p>
            <a:pPr lvl="1"/>
            <a:r>
              <a:rPr lang="en-US" dirty="0" smtClean="0"/>
              <a:t>Test if target has been reached(then break out)</a:t>
            </a:r>
          </a:p>
          <a:p>
            <a:pPr lvl="1"/>
            <a:r>
              <a:rPr lang="en-US" dirty="0" smtClean="0"/>
              <a:t>Create babies from parents based on random fitness level</a:t>
            </a:r>
          </a:p>
          <a:p>
            <a:pPr lvl="1"/>
            <a:r>
              <a:rPr lang="en-US" dirty="0" smtClean="0"/>
              <a:t>Crossover chromosomes</a:t>
            </a:r>
          </a:p>
          <a:p>
            <a:pPr lvl="1"/>
            <a:r>
              <a:rPr lang="en-US" dirty="0" smtClean="0"/>
              <a:t>Mutate babies</a:t>
            </a:r>
          </a:p>
          <a:p>
            <a:pPr lvl="1"/>
            <a:r>
              <a:rPr lang="en-US" dirty="0" smtClean="0"/>
              <a:t>Parents become babies, then repeat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MakeMeABaby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random float from 0-totalFitness(slice)</a:t>
            </a:r>
          </a:p>
          <a:p>
            <a:r>
              <a:rPr lang="en-US" dirty="0" smtClean="0"/>
              <a:t>Loop for population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currentFitness</a:t>
            </a:r>
            <a:r>
              <a:rPr lang="en-US" dirty="0" smtClean="0"/>
              <a:t> &gt;= slice</a:t>
            </a:r>
          </a:p>
          <a:p>
            <a:pPr lvl="2"/>
            <a:r>
              <a:rPr lang="en-US" dirty="0" smtClean="0"/>
              <a:t>baby=parent</a:t>
            </a:r>
          </a:p>
          <a:p>
            <a:pPr marL="457200" lvl="2" indent="0">
              <a:buNone/>
            </a:pPr>
            <a:r>
              <a:rPr lang="en-US" sz="2800" dirty="0" smtClean="0"/>
              <a:t>--Else current parent is unfit, move on to next one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two babies</a:t>
            </a:r>
          </a:p>
          <a:p>
            <a:r>
              <a:rPr lang="en-US" dirty="0" smtClean="0"/>
              <a:t>Randomly choose a bit in the </a:t>
            </a:r>
            <a:r>
              <a:rPr lang="en-US" dirty="0" err="1" smtClean="0"/>
              <a:t>bitstring</a:t>
            </a:r>
            <a:r>
              <a:rPr lang="en-US" dirty="0" smtClean="0"/>
              <a:t>(if any at all)</a:t>
            </a:r>
          </a:p>
          <a:p>
            <a:r>
              <a:rPr lang="en-US" dirty="0" smtClean="0"/>
              <a:t>For all bits after that chosen bit</a:t>
            </a:r>
          </a:p>
          <a:p>
            <a:pPr lvl="1"/>
            <a:r>
              <a:rPr lang="en-US" dirty="0" smtClean="0"/>
              <a:t>Swap baby 1 bits with baby2 bits</a:t>
            </a:r>
          </a:p>
          <a:p>
            <a:pPr lvl="1"/>
            <a:endParaRPr lang="en-US" dirty="0"/>
          </a:p>
        </p:txBody>
      </p:sp>
      <p:pic>
        <p:nvPicPr>
          <p:cNvPr id="2051" name="Picture 3" descr="C:\Users\Saurutobi\Dropbox\College\Current\CS5260-Parallel Computations 1\Big Project\crossov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43400"/>
            <a:ext cx="4038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bit in the </a:t>
            </a:r>
            <a:r>
              <a:rPr lang="en-US" dirty="0" err="1" smtClean="0"/>
              <a:t>bitstring</a:t>
            </a:r>
            <a:endParaRPr lang="en-US" dirty="0" smtClean="0"/>
          </a:p>
          <a:p>
            <a:r>
              <a:rPr lang="en-US" dirty="0" smtClean="0"/>
              <a:t>If a random value(0-1) &lt; </a:t>
            </a:r>
            <a:r>
              <a:rPr lang="en-US" dirty="0" err="1" smtClean="0"/>
              <a:t>MutationRate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Flip </a:t>
            </a:r>
            <a:r>
              <a:rPr lang="en-US" dirty="0" err="1" smtClean="0"/>
              <a:t>dat</a:t>
            </a:r>
            <a:r>
              <a:rPr lang="en-US" dirty="0" smtClean="0"/>
              <a:t> bit</a:t>
            </a:r>
            <a:endParaRPr lang="en-US" dirty="0"/>
          </a:p>
        </p:txBody>
      </p:sp>
      <p:pic>
        <p:nvPicPr>
          <p:cNvPr id="3075" name="Picture 3" descr="C:\Users\Saurutobi\Dropbox\College\Current\CS5260-Parallel Computations 1\Big Project\flippin' b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905000"/>
            <a:ext cx="505777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3 Generations</a:t>
            </a:r>
          </a:p>
          <a:p>
            <a:r>
              <a:rPr lang="en-US" dirty="0" smtClean="0"/>
              <a:t>Target value of 200</a:t>
            </a:r>
          </a:p>
          <a:p>
            <a:r>
              <a:rPr lang="en-US" dirty="0" smtClean="0"/>
              <a:t>Why? Because reasons, that’s why.</a:t>
            </a:r>
          </a:p>
          <a:p>
            <a:pPr lvl="1"/>
            <a:r>
              <a:rPr lang="en-US" dirty="0" smtClean="0"/>
              <a:t>Actually, we had no idea. </a:t>
            </a:r>
          </a:p>
          <a:p>
            <a:pPr lvl="1"/>
            <a:r>
              <a:rPr lang="en-US" dirty="0" err="1" smtClean="0"/>
              <a:t>Timewise</a:t>
            </a:r>
            <a:r>
              <a:rPr lang="en-US" dirty="0" smtClean="0"/>
              <a:t>, 3 makes sense</a:t>
            </a:r>
          </a:p>
          <a:p>
            <a:pPr lvl="1"/>
            <a:r>
              <a:rPr lang="en-US" dirty="0" smtClean="0"/>
              <a:t>Difficulty wise, as you scale, the target becomes relatively smaller and you can find solution within </a:t>
            </a:r>
            <a:r>
              <a:rPr lang="en-US" dirty="0" err="1" smtClean="0"/>
              <a:t>Adam&amp;Eve</a:t>
            </a:r>
            <a:r>
              <a:rPr lang="en-US" dirty="0" smtClean="0"/>
              <a:t> Generation -&gt;Not the goal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Bitlength</a:t>
            </a:r>
            <a:r>
              <a:rPr lang="en-US" dirty="0" smtClean="0"/>
              <a:t> of 20</a:t>
            </a:r>
          </a:p>
          <a:p>
            <a:r>
              <a:rPr lang="en-US" dirty="0" err="1" smtClean="0"/>
              <a:t>Genelength</a:t>
            </a:r>
            <a:r>
              <a:rPr lang="en-US" dirty="0" smtClean="0"/>
              <a:t> of 4(because that’s how many there actually are)</a:t>
            </a:r>
          </a:p>
          <a:p>
            <a:r>
              <a:rPr lang="en-US" dirty="0" smtClean="0"/>
              <a:t>Crossover rate of 0.7 because that’s what a website told us is good</a:t>
            </a:r>
          </a:p>
          <a:p>
            <a:r>
              <a:rPr lang="en-US" dirty="0" smtClean="0"/>
              <a:t>Mutation rate of 0.001 because that website was not shady at all and had good advice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Sequentical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Nano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977719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95578030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95233035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4419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1mil </a:t>
            </a:r>
            <a:r>
              <a:rPr lang="en-US" dirty="0" err="1" smtClean="0"/>
              <a:t>Borked</a:t>
            </a:r>
            <a:r>
              <a:rPr lang="en-US" dirty="0" smtClean="0"/>
              <a:t> it aka Torque stopped it because it hit </a:t>
            </a:r>
            <a:r>
              <a:rPr lang="en-US" dirty="0" err="1" smtClean="0"/>
              <a:t>WallTime</a:t>
            </a:r>
            <a:r>
              <a:rPr lang="en-US" dirty="0" smtClean="0"/>
              <a:t> 3600(1 hour)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 up to 1k, sequential was faster. After that, parallel is faster</a:t>
            </a:r>
          </a:p>
          <a:p>
            <a:r>
              <a:rPr lang="en-US" dirty="0" smtClean="0"/>
              <a:t>Why? Overhead, massive overhead. Also, we’re only running on 16 cores on 1 node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</TotalTime>
  <Words>322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Genetic Algorithm Part 2</vt:lpstr>
      <vt:lpstr>Process</vt:lpstr>
      <vt:lpstr>MakeMeABaby()</vt:lpstr>
      <vt:lpstr>Crossover()</vt:lpstr>
      <vt:lpstr>Mutate()</vt:lpstr>
      <vt:lpstr>Parameters Used</vt:lpstr>
      <vt:lpstr>More Parameters</vt:lpstr>
      <vt:lpstr>Timings </vt:lpstr>
      <vt:lpstr>Let’s analyze</vt:lpstr>
      <vt:lpstr>Speedup</vt:lpstr>
      <vt:lpstr>How did we parallelize?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Part 2</dc:title>
  <dc:creator/>
  <cp:lastModifiedBy>Saurutobi</cp:lastModifiedBy>
  <cp:revision>9</cp:revision>
  <dcterms:created xsi:type="dcterms:W3CDTF">2006-08-16T00:00:00Z</dcterms:created>
  <dcterms:modified xsi:type="dcterms:W3CDTF">2014-04-16T03:59:07Z</dcterms:modified>
</cp:coreProperties>
</file>