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6" r:id="rId7"/>
    <p:sldId id="260" r:id="rId8"/>
    <p:sldId id="261" r:id="rId9"/>
    <p:sldId id="262" r:id="rId10"/>
    <p:sldId id="263" r:id="rId11"/>
    <p:sldId id="264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26.03.2014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26.03.2014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26.03.2014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26.03.2014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26.03.2014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26.03.2014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26.03.2014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26.03.2014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26.03.2014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26.03.2014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26.03.2014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26.03.2014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Genetic Algorithms thing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Marcel </a:t>
            </a:r>
            <a:r>
              <a:rPr lang="en-US" dirty="0" err="1" smtClean="0"/>
              <a:t>Englmaier</a:t>
            </a:r>
            <a:endParaRPr lang="en-US" dirty="0" smtClean="0"/>
          </a:p>
          <a:p>
            <a:r>
              <a:rPr lang="en-US" dirty="0" smtClean="0"/>
              <a:t>Michael Sharp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actually doing</a:t>
            </a:r>
            <a:endParaRPr lang="en-US" dirty="0"/>
          </a:p>
        </p:txBody>
      </p:sp>
      <p:pic>
        <p:nvPicPr>
          <p:cNvPr id="4" name="Content Placeholder 3" descr="Programm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should be doing</a:t>
            </a:r>
            <a:endParaRPr lang="en-US" dirty="0"/>
          </a:p>
        </p:txBody>
      </p:sp>
      <p:pic>
        <p:nvPicPr>
          <p:cNvPr id="4" name="Content Placeholder 3" descr="0511-0701-3118-0930_Young_Businessman_Working_Hard_On_His_Computer_clipart_imag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81200" y="1219199"/>
            <a:ext cx="4953000" cy="5071331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last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you </a:t>
            </a:r>
            <a:r>
              <a:rPr lang="en-US" dirty="0" smtClean="0"/>
              <a:t>not entertained</a:t>
            </a:r>
            <a:r>
              <a:rPr lang="en-US" dirty="0" smtClean="0"/>
              <a:t>‽</a:t>
            </a:r>
            <a:r>
              <a:rPr lang="en-US" sz="1100" dirty="0" smtClean="0"/>
              <a:t>(&lt;-that’s an </a:t>
            </a:r>
            <a:r>
              <a:rPr lang="en-US" sz="1100" dirty="0" err="1" smtClean="0"/>
              <a:t>interrobang</a:t>
            </a:r>
            <a:r>
              <a:rPr lang="en-US" sz="1100" dirty="0" smtClean="0"/>
              <a:t>, it’s the holy offspring of a ? And a !)</a:t>
            </a:r>
          </a:p>
          <a:p>
            <a:r>
              <a:rPr lang="en-US" dirty="0" smtClean="0"/>
              <a:t>Any suggestions?</a:t>
            </a:r>
          </a:p>
          <a:p>
            <a:pPr lvl="1"/>
            <a:r>
              <a:rPr lang="en-US" dirty="0" smtClean="0"/>
              <a:t>No, we will not stop being hilarious</a:t>
            </a:r>
          </a:p>
          <a:p>
            <a:pPr lvl="1"/>
            <a:r>
              <a:rPr lang="en-US" dirty="0" smtClean="0"/>
              <a:t>Or embarrassing to ourselves</a:t>
            </a:r>
          </a:p>
          <a:p>
            <a:r>
              <a:rPr lang="en-US" dirty="0" smtClean="0"/>
              <a:t>Yes, culling a population seems crude, but think of the memory!(and the children) where will they be able to live with old sick people everywhere?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our 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Genetic Algorithm</a:t>
            </a:r>
          </a:p>
          <a:p>
            <a:r>
              <a:rPr lang="en-US" dirty="0" smtClean="0"/>
              <a:t>Can model mutation</a:t>
            </a:r>
          </a:p>
          <a:p>
            <a:r>
              <a:rPr lang="en-US" dirty="0" smtClean="0"/>
              <a:t>Or diseases(like STDs, not STIs)</a:t>
            </a:r>
          </a:p>
          <a:p>
            <a:r>
              <a:rPr lang="en-US" dirty="0" smtClean="0"/>
              <a:t>Or stuff that travels from parent to child</a:t>
            </a:r>
          </a:p>
          <a:p>
            <a:r>
              <a:rPr lang="en-US" dirty="0" smtClean="0"/>
              <a:t>We don’t want to lose data</a:t>
            </a:r>
          </a:p>
          <a:p>
            <a:pPr lvl="1"/>
            <a:r>
              <a:rPr lang="en-US" dirty="0" smtClean="0"/>
              <a:t>Multiple children through randomness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Genetic Algorithm in a </a:t>
            </a:r>
            <a:r>
              <a:rPr lang="en-US" dirty="0" err="1" smtClean="0"/>
              <a:t>powerpoint</a:t>
            </a:r>
            <a:r>
              <a:rPr lang="en-US" dirty="0" smtClean="0"/>
              <a:t> slide(but not a nutshell)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n-US" b="1" dirty="0" smtClean="0"/>
              <a:t>[Start] </a:t>
            </a:r>
            <a:r>
              <a:rPr lang="en-US" dirty="0" smtClean="0"/>
              <a:t>Generate random population of </a:t>
            </a:r>
            <a:r>
              <a:rPr lang="en-US" i="1" dirty="0" smtClean="0"/>
              <a:t>n</a:t>
            </a:r>
            <a:r>
              <a:rPr lang="en-US" dirty="0" smtClean="0"/>
              <a:t> chromosomes (suitable solutions for the problem) </a:t>
            </a:r>
            <a:endParaRPr lang="en-US" sz="2800" dirty="0" smtClean="0"/>
          </a:p>
          <a:p>
            <a:pPr lvl="0"/>
            <a:r>
              <a:rPr lang="en-US" b="1" dirty="0" smtClean="0"/>
              <a:t>[Fitness]</a:t>
            </a:r>
            <a:r>
              <a:rPr lang="en-US" dirty="0" smtClean="0"/>
              <a:t> Evaluate the fitness </a:t>
            </a:r>
            <a:r>
              <a:rPr lang="en-US" i="1" dirty="0" smtClean="0"/>
              <a:t>f(x) </a:t>
            </a:r>
            <a:r>
              <a:rPr lang="en-US" dirty="0" smtClean="0"/>
              <a:t>of each chromosome </a:t>
            </a:r>
            <a:r>
              <a:rPr lang="en-US" i="1" dirty="0" smtClean="0"/>
              <a:t>x</a:t>
            </a:r>
            <a:r>
              <a:rPr lang="en-US" dirty="0" smtClean="0"/>
              <a:t> in the population </a:t>
            </a:r>
            <a:endParaRPr lang="en-US" sz="2800" dirty="0" smtClean="0"/>
          </a:p>
          <a:p>
            <a:pPr lvl="0"/>
            <a:r>
              <a:rPr lang="en-US" b="1" dirty="0" smtClean="0"/>
              <a:t>[New population] </a:t>
            </a:r>
            <a:r>
              <a:rPr lang="en-US" dirty="0" smtClean="0"/>
              <a:t>Create a new population by repeating following steps until the new population is complete </a:t>
            </a:r>
            <a:endParaRPr lang="en-US" sz="2800" dirty="0" smtClean="0"/>
          </a:p>
          <a:p>
            <a:pPr lvl="1"/>
            <a:r>
              <a:rPr lang="en-US" b="1" dirty="0" smtClean="0"/>
              <a:t>[Selection] </a:t>
            </a:r>
            <a:r>
              <a:rPr lang="en-US" dirty="0" smtClean="0"/>
              <a:t>Select two parent chromosomes from a population according to their fitness (the better fitness, the bigger chance to be selected) </a:t>
            </a:r>
            <a:endParaRPr lang="en-US" sz="2400" dirty="0" smtClean="0"/>
          </a:p>
          <a:p>
            <a:pPr lvl="1"/>
            <a:r>
              <a:rPr lang="en-US" b="1" dirty="0" smtClean="0"/>
              <a:t>[Crossover]</a:t>
            </a:r>
            <a:r>
              <a:rPr lang="en-US" dirty="0" smtClean="0"/>
              <a:t> With a crossover probability cross over the parents to form a new offspring (children). If no crossover was performed, offspring is an exact copy of parents. </a:t>
            </a:r>
            <a:endParaRPr lang="en-US" sz="2400" dirty="0" smtClean="0"/>
          </a:p>
          <a:p>
            <a:pPr lvl="1"/>
            <a:r>
              <a:rPr lang="en-US" b="1" dirty="0" smtClean="0"/>
              <a:t>[Mutation]</a:t>
            </a:r>
            <a:r>
              <a:rPr lang="en-US" dirty="0" smtClean="0"/>
              <a:t> With a mutation probability mutate new offspring at each locus (position in chromosome). </a:t>
            </a:r>
            <a:endParaRPr lang="en-US" sz="2400" dirty="0" smtClean="0"/>
          </a:p>
          <a:p>
            <a:pPr lvl="1"/>
            <a:r>
              <a:rPr lang="en-US" b="1" dirty="0" smtClean="0"/>
              <a:t>[Accepting]</a:t>
            </a:r>
            <a:r>
              <a:rPr lang="en-US" dirty="0" smtClean="0"/>
              <a:t> Place new offspring in a new population </a:t>
            </a:r>
            <a:endParaRPr lang="en-US" sz="2400" dirty="0" smtClean="0"/>
          </a:p>
          <a:p>
            <a:pPr lvl="0"/>
            <a:r>
              <a:rPr lang="en-US" b="1" dirty="0" smtClean="0"/>
              <a:t>[Replace]</a:t>
            </a:r>
            <a:r>
              <a:rPr lang="en-US" dirty="0" smtClean="0"/>
              <a:t> Use new generated population for a further run of algorithm </a:t>
            </a:r>
            <a:endParaRPr lang="en-US" sz="2800" dirty="0" smtClean="0"/>
          </a:p>
          <a:p>
            <a:pPr lvl="0"/>
            <a:r>
              <a:rPr lang="en-US" b="1" dirty="0" smtClean="0"/>
              <a:t>[Test]</a:t>
            </a:r>
            <a:r>
              <a:rPr lang="en-US" dirty="0" smtClean="0"/>
              <a:t> If the end condition is satisfied, </a:t>
            </a:r>
            <a:r>
              <a:rPr lang="en-US" b="1" dirty="0" smtClean="0"/>
              <a:t>stop</a:t>
            </a:r>
            <a:r>
              <a:rPr lang="en-US" dirty="0" smtClean="0"/>
              <a:t>, and return the best solution in current population </a:t>
            </a:r>
            <a:endParaRPr lang="en-US" sz="2800" dirty="0" smtClean="0"/>
          </a:p>
          <a:p>
            <a:pPr lvl="0"/>
            <a:r>
              <a:rPr lang="en-US" b="1" dirty="0" smtClean="0"/>
              <a:t>[Loop]</a:t>
            </a:r>
            <a:r>
              <a:rPr lang="en-US" dirty="0" smtClean="0"/>
              <a:t> Go </a:t>
            </a:r>
            <a:r>
              <a:rPr lang="en-US" dirty="0" smtClean="0"/>
              <a:t>to step </a:t>
            </a:r>
            <a:r>
              <a:rPr lang="en-US" b="1" dirty="0" smtClean="0"/>
              <a:t>2</a:t>
            </a:r>
            <a:r>
              <a:rPr lang="en-US" dirty="0" smtClean="0"/>
              <a:t> 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 are 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just made a presentation.</a:t>
            </a:r>
          </a:p>
          <a:p>
            <a:r>
              <a:rPr lang="en-US" dirty="0" smtClean="0"/>
              <a:t>We wrote a small paper</a:t>
            </a:r>
          </a:p>
          <a:p>
            <a:r>
              <a:rPr lang="en-US" dirty="0" smtClean="0"/>
              <a:t>And a small proposal</a:t>
            </a:r>
          </a:p>
          <a:p>
            <a:r>
              <a:rPr lang="en-US" dirty="0" smtClean="0"/>
              <a:t>And some brainstorming</a:t>
            </a:r>
          </a:p>
          <a:p>
            <a:endParaRPr lang="en-US" dirty="0" smtClean="0"/>
          </a:p>
          <a:p>
            <a:r>
              <a:rPr lang="en-US" dirty="0" smtClean="0"/>
              <a:t>Now it’s on to the programming</a:t>
            </a:r>
          </a:p>
          <a:p>
            <a:pPr lvl="1"/>
            <a:r>
              <a:rPr lang="en-US" dirty="0" smtClean="0"/>
              <a:t>We’ve done some</a:t>
            </a:r>
          </a:p>
          <a:p>
            <a:pPr lvl="1"/>
            <a:r>
              <a:rPr lang="en-US" dirty="0" smtClean="0"/>
              <a:t>Not a lot</a:t>
            </a:r>
          </a:p>
          <a:p>
            <a:pPr lvl="1"/>
            <a:r>
              <a:rPr lang="en-US" dirty="0" smtClean="0"/>
              <a:t>But we could finish the inline version pretty quickly, so we’ll get on that and finish it up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Cuda</a:t>
            </a:r>
            <a:r>
              <a:rPr lang="en-US" dirty="0" smtClean="0"/>
              <a:t> vs. </a:t>
            </a:r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Lots of matrix stuff, also one big loop, maybe two</a:t>
            </a:r>
          </a:p>
          <a:p>
            <a:pPr lvl="1"/>
            <a:r>
              <a:rPr lang="en-US" dirty="0" smtClean="0"/>
              <a:t>First loop to set up matrix of suitable parents</a:t>
            </a:r>
          </a:p>
          <a:p>
            <a:pPr lvl="1"/>
            <a:r>
              <a:rPr lang="en-US" dirty="0" smtClean="0"/>
              <a:t>Second loop to do the matrix stuff</a:t>
            </a:r>
          </a:p>
          <a:p>
            <a:pPr lvl="2"/>
            <a:r>
              <a:rPr lang="en-US" dirty="0" smtClean="0"/>
              <a:t>This is the part we could do in </a:t>
            </a:r>
            <a:r>
              <a:rPr lang="en-US" dirty="0" err="1" smtClean="0"/>
              <a:t>Cuda</a:t>
            </a:r>
            <a:endParaRPr lang="en-US" dirty="0" smtClean="0"/>
          </a:p>
          <a:p>
            <a:pPr lvl="1"/>
            <a:r>
              <a:rPr lang="en-US" dirty="0" smtClean="0"/>
              <a:t>But will we?</a:t>
            </a:r>
          </a:p>
          <a:p>
            <a:pPr lvl="2"/>
            <a:r>
              <a:rPr lang="en-US" dirty="0" smtClean="0"/>
              <a:t>Maybe. We’ll make 2 versions: purely </a:t>
            </a:r>
            <a:r>
              <a:rPr lang="en-US" dirty="0" err="1" smtClean="0"/>
              <a:t>OpenMP</a:t>
            </a:r>
            <a:r>
              <a:rPr lang="en-US" dirty="0" smtClean="0"/>
              <a:t> and </a:t>
            </a:r>
            <a:r>
              <a:rPr lang="en-US" dirty="0" err="1" smtClean="0"/>
              <a:t>OpenMP+Cuda</a:t>
            </a:r>
            <a:r>
              <a:rPr lang="en-US" dirty="0" smtClean="0"/>
              <a:t> and see what happens to performance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</a:t>
            </a:r>
            <a:r>
              <a:rPr lang="en-US" dirty="0" smtClean="0"/>
              <a:t>Approaches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How about the children?</a:t>
            </a:r>
          </a:p>
          <a:p>
            <a:r>
              <a:rPr lang="en-US" dirty="0" smtClean="0"/>
              <a:t>Quantity is random, but no more than 5</a:t>
            </a:r>
          </a:p>
          <a:p>
            <a:r>
              <a:rPr lang="en-US" dirty="0" smtClean="0"/>
              <a:t>If we get an overflow of population, say 2x original parent count, we’ll implement natural selection.</a:t>
            </a:r>
          </a:p>
          <a:p>
            <a:r>
              <a:rPr lang="en-US" dirty="0" smtClean="0"/>
              <a:t>What sort of traits will we be </a:t>
            </a:r>
            <a:r>
              <a:rPr lang="en-US" dirty="0" err="1" smtClean="0"/>
              <a:t>focussing</a:t>
            </a:r>
            <a:r>
              <a:rPr lang="en-US" dirty="0" smtClean="0"/>
              <a:t> on:</a:t>
            </a:r>
          </a:p>
          <a:p>
            <a:pPr lvl="1"/>
            <a:r>
              <a:rPr lang="en-US" dirty="0" smtClean="0"/>
              <a:t>Gender</a:t>
            </a:r>
          </a:p>
          <a:p>
            <a:pPr lvl="1"/>
            <a:r>
              <a:rPr lang="en-US" dirty="0" smtClean="0"/>
              <a:t>Hair color</a:t>
            </a:r>
          </a:p>
          <a:p>
            <a:pPr lvl="1"/>
            <a:r>
              <a:rPr lang="en-US" dirty="0" smtClean="0"/>
              <a:t>Skin tone</a:t>
            </a:r>
          </a:p>
          <a:p>
            <a:pPr lvl="1"/>
            <a:r>
              <a:rPr lang="en-US" dirty="0" smtClean="0"/>
              <a:t>Any suggestions?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parts are </a:t>
            </a:r>
            <a:r>
              <a:rPr lang="en-US" dirty="0" err="1" smtClean="0"/>
              <a:t>paralyzable</a:t>
            </a:r>
            <a:r>
              <a:rPr lang="en-US" sz="1400" dirty="0" smtClean="0"/>
              <a:t>(Michael’s word)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Choosing Parents loop</a:t>
            </a:r>
          </a:p>
          <a:p>
            <a:r>
              <a:rPr lang="en-US" dirty="0" smtClean="0"/>
              <a:t>Creating Kids loop</a:t>
            </a:r>
          </a:p>
          <a:p>
            <a:r>
              <a:rPr lang="en-US" dirty="0" smtClean="0"/>
              <a:t>Natural Selection loop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think we’re doing</a:t>
            </a:r>
            <a:endParaRPr lang="en-US" dirty="0"/>
          </a:p>
        </p:txBody>
      </p:sp>
      <p:pic>
        <p:nvPicPr>
          <p:cNvPr id="4" name="Content Placeholder 3" descr="02444fc3dd13871f1903503f858b857cac44317f28e05df2d77e7ade162fe8e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95437" y="1634331"/>
            <a:ext cx="5953125" cy="44577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think we’re doing</a:t>
            </a:r>
            <a:endParaRPr lang="en-US" dirty="0"/>
          </a:p>
        </p:txBody>
      </p:sp>
      <p:pic>
        <p:nvPicPr>
          <p:cNvPr id="4" name="Content Placeholder 3" descr="2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2038953"/>
            <a:ext cx="5486400" cy="3648456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503</Words>
  <Application>Microsoft Office PowerPoint</Application>
  <PresentationFormat>On-screen Show (4:3)</PresentationFormat>
  <Paragraphs>62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 Genetic Algorithms thing</vt:lpstr>
      <vt:lpstr>Overview of our thing</vt:lpstr>
      <vt:lpstr>A Genetic Algorithm in a powerpoint slide(but not a nutshell)</vt:lpstr>
      <vt:lpstr>Where we are at</vt:lpstr>
      <vt:lpstr>Possible Approaches</vt:lpstr>
      <vt:lpstr>Possible Approaches part 2</vt:lpstr>
      <vt:lpstr>What parts are paralyzable(Michael’s word)</vt:lpstr>
      <vt:lpstr>What you think we’re doing</vt:lpstr>
      <vt:lpstr>What we think we’re doing</vt:lpstr>
      <vt:lpstr>What we’re actually doing</vt:lpstr>
      <vt:lpstr>What we should be doing</vt:lpstr>
      <vt:lpstr>One last slide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Genetic Algorithms thing</dc:title>
  <dc:creator/>
  <cp:lastModifiedBy>Saurutobi</cp:lastModifiedBy>
  <cp:revision>5</cp:revision>
  <dcterms:created xsi:type="dcterms:W3CDTF">2006-08-16T00:00:00Z</dcterms:created>
  <dcterms:modified xsi:type="dcterms:W3CDTF">2014-03-26T15:37:07Z</dcterms:modified>
</cp:coreProperties>
</file>