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727EC-8B78-47C5-877D-41BBB07F7DA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C96E4-1BD5-4E16-BD7D-E8121AD9E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7705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89367" indent="-189367"/>
            <a:endParaRPr lang="en-US" sz="25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2889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7705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89367" indent="-189367"/>
            <a:endParaRPr lang="en-US" sz="25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1256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7705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89367" indent="-189367"/>
            <a:endParaRPr lang="en-US" sz="25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8627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7705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89367" indent="-189367"/>
            <a:endParaRPr lang="en-US" sz="250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44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D7E45D8-A3B9-4598-AD4D-01653883719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5B9392-1269-49AE-B74B-11F252495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Theory – Kurt Lewin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667000"/>
          </a:xfrm>
        </p:spPr>
        <p:txBody>
          <a:bodyPr>
            <a:noAutofit/>
          </a:bodyPr>
          <a:lstStyle/>
          <a:p>
            <a:r>
              <a:rPr lang="en-US" dirty="0" smtClean="0"/>
              <a:t>Group 4 –</a:t>
            </a:r>
          </a:p>
          <a:p>
            <a:r>
              <a:rPr lang="en-US" dirty="0"/>
              <a:t>Chris </a:t>
            </a:r>
            <a:r>
              <a:rPr lang="en-US" dirty="0" err="1" smtClean="0"/>
              <a:t>Diacono</a:t>
            </a:r>
            <a:endParaRPr lang="en-US" dirty="0" smtClean="0"/>
          </a:p>
          <a:p>
            <a:r>
              <a:rPr lang="en-US" dirty="0" smtClean="0"/>
              <a:t>Marcel Englmaier</a:t>
            </a:r>
          </a:p>
          <a:p>
            <a:r>
              <a:rPr lang="en-US" dirty="0" smtClean="0"/>
              <a:t>Andrew Horner</a:t>
            </a:r>
          </a:p>
          <a:p>
            <a:r>
              <a:rPr lang="en-US" dirty="0" smtClean="0"/>
              <a:t>Aaron </a:t>
            </a:r>
            <a:r>
              <a:rPr lang="en-US" dirty="0" err="1" smtClean="0"/>
              <a:t>Huntoon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69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Closely allied with Gestalt psychologists</a:t>
            </a:r>
          </a:p>
          <a:p>
            <a:endParaRPr lang="en-US" sz="2800" dirty="0" smtClean="0"/>
          </a:p>
          <a:p>
            <a:r>
              <a:rPr lang="en-US" sz="2800" dirty="0" smtClean="0"/>
              <a:t>Emphasized individual’s </a:t>
            </a:r>
          </a:p>
          <a:p>
            <a:pPr lvl="1"/>
            <a:r>
              <a:rPr lang="en-US" sz="2400" dirty="0" smtClean="0"/>
              <a:t>Needs </a:t>
            </a:r>
          </a:p>
          <a:p>
            <a:pPr lvl="1"/>
            <a:r>
              <a:rPr lang="en-US" sz="2400" dirty="0" smtClean="0"/>
              <a:t>Personality</a:t>
            </a:r>
          </a:p>
          <a:p>
            <a:pPr lvl="1"/>
            <a:r>
              <a:rPr lang="en-US" sz="2400" dirty="0" smtClean="0"/>
              <a:t>Motivating Forces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Constructed theory from physics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4477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Field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Explains interaction between the individual and field.</a:t>
            </a:r>
          </a:p>
          <a:p>
            <a:endParaRPr lang="en-US" sz="2800" dirty="0" smtClean="0"/>
          </a:p>
          <a:p>
            <a:r>
              <a:rPr lang="en-US" sz="2800" dirty="0" smtClean="0"/>
              <a:t>Behavior depends on present field, not the past or future.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5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Field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Field and individual coexist.</a:t>
            </a:r>
          </a:p>
          <a:p>
            <a:endParaRPr lang="en-US" sz="2800" dirty="0" smtClean="0"/>
          </a:p>
          <a:p>
            <a:r>
              <a:rPr lang="en-US" sz="2800" dirty="0" smtClean="0"/>
              <a:t>Surroundings affect individual and the individual affects the surroundings.</a:t>
            </a:r>
          </a:p>
          <a:p>
            <a:endParaRPr lang="en-US" sz="2800" dirty="0" smtClean="0"/>
          </a:p>
          <a:p>
            <a:r>
              <a:rPr lang="en-US" sz="2800" dirty="0" smtClean="0"/>
              <a:t>Individual becomes integrated with the big picture or goal.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49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95934" indent="-326556">
              <a:buNone/>
            </a:pPr>
            <a:r>
              <a:rPr lang="en-US" sz="3600" u="sng"/>
              <a:t>HOW FIELD THEORY IS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0608" y="1493149"/>
            <a:ext cx="2739468" cy="162223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lvl="2" hangingPunct="0"/>
            <a:r>
              <a:rPr lang="en-US" sz="2200" b="1" u="sng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Group Dynamics</a:t>
            </a:r>
          </a:p>
          <a:p>
            <a:pPr marL="0" lvl="2" hangingPunct="0"/>
            <a:endParaRPr lang="en-US" sz="2200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marL="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22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Interdependence of fate</a:t>
            </a:r>
          </a:p>
          <a:p>
            <a:pPr marL="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en-US" sz="2200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marL="0" lvl="2"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22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Task Interdependence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328" y="3815825"/>
            <a:ext cx="6761403" cy="227113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hangingPunct="0"/>
            <a:r>
              <a:rPr lang="en-US" sz="22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  </a:t>
            </a:r>
            <a:r>
              <a:rPr lang="en-US" sz="2200" b="1" u="sng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Action Research</a:t>
            </a:r>
          </a:p>
          <a:p>
            <a:pPr hangingPunct="0"/>
            <a:endParaRPr lang="en-US" sz="2200" b="1" u="sng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22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Comparative research on conditions/effects of social action</a:t>
            </a: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en-US" sz="2200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22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Developed plan of steps to analyze social actions</a:t>
            </a: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endParaRPr lang="en-US" sz="2200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  <a:p>
            <a:pPr hangingPunct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US" sz="22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Commitments to observe/rationalize personal behavior</a:t>
            </a:r>
          </a:p>
        </p:txBody>
      </p:sp>
    </p:spTree>
    <p:extLst>
      <p:ext uri="{BB962C8B-B14F-4D97-AF65-F5344CB8AC3E}">
        <p14:creationId xmlns:p14="http://schemas.microsoft.com/office/powerpoint/2010/main" val="41908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05534"/>
            <a:ext cx="8229600" cy="64633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95934" indent="-326556">
              <a:buNone/>
            </a:pPr>
            <a:r>
              <a:rPr lang="en-US" sz="3600" u="sng" dirty="0" smtClean="0"/>
              <a:t>Examples of Field Theory</a:t>
            </a:r>
            <a:endParaRPr lang="en-US" sz="3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2682240" cy="3243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compatLnSpc="0">
            <a:spAutoFit/>
          </a:bodyPr>
          <a:lstStyle/>
          <a:p>
            <a:pPr marL="0" lvl="2" hangingPunct="0"/>
            <a:r>
              <a:rPr lang="en-US" sz="2200" dirty="0" smtClean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Story time!</a:t>
            </a:r>
            <a:endParaRPr lang="en-US" sz="2200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pic>
        <p:nvPicPr>
          <p:cNvPr id="1026" name="Picture 2" descr="http://www.madefrompinterest.net/wp-content/uploads/2013/04/Get-ready-for-summer-with-these-Bacon-Pineapple-Burgers-%E2%94%82-madefrompinterest.net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2438400"/>
            <a:ext cx="4340225" cy="290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9/94/Salad_plat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67" y="2438401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28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61963"/>
            <a:ext cx="8229600" cy="76835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95934" indent="-326556">
              <a:buNone/>
            </a:pPr>
            <a:r>
              <a:rPr lang="en-US" u="sng"/>
              <a:t>“Spiral of Steps” Cycle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0" y="1752600"/>
            <a:ext cx="4746625" cy="4321175"/>
          </a:xfrm>
        </p:spPr>
      </p:pic>
    </p:spTree>
    <p:extLst>
      <p:ext uri="{BB962C8B-B14F-4D97-AF65-F5344CB8AC3E}">
        <p14:creationId xmlns:p14="http://schemas.microsoft.com/office/powerpoint/2010/main" val="6659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95934" indent="-326556">
              <a:buNone/>
            </a:pPr>
            <a:r>
              <a:rPr lang="en-US" u="sng"/>
              <a:t>Effectiveness of Field Theory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</a:rPr>
              <a:t>“Used to analyze the situation as a whole”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Provides overview to counter act repetitive unsuccessful solutions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 Show patterns of forces helping or hindering a goal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Determine points of intervention</a:t>
            </a:r>
          </a:p>
        </p:txBody>
      </p:sp>
    </p:spTree>
    <p:extLst>
      <p:ext uri="{BB962C8B-B14F-4D97-AF65-F5344CB8AC3E}">
        <p14:creationId xmlns:p14="http://schemas.microsoft.com/office/powerpoint/2010/main" val="36222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 Lewin – Field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upload.wikimedia.org/wikipedia/en/0/05/Kurt_Lewin_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3040063" cy="45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2514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“There is nothing so practical as a good theory.” –Kurt Lewin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Lewin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September 9, 1890</a:t>
            </a:r>
          </a:p>
          <a:p>
            <a:r>
              <a:rPr lang="en-US" dirty="0" smtClean="0"/>
              <a:t>Moved to Berlin at age 15</a:t>
            </a:r>
          </a:p>
          <a:p>
            <a:r>
              <a:rPr lang="en-US" dirty="0" smtClean="0"/>
              <a:t>1909, began to study medicine</a:t>
            </a:r>
          </a:p>
          <a:p>
            <a:r>
              <a:rPr lang="en-US" dirty="0" smtClean="0"/>
              <a:t>Received doctorate from University of Berlin</a:t>
            </a:r>
          </a:p>
          <a:p>
            <a:r>
              <a:rPr lang="en-US" dirty="0" smtClean="0"/>
              <a:t>1940, became American citizen</a:t>
            </a:r>
          </a:p>
          <a:p>
            <a:r>
              <a:rPr lang="en-US" dirty="0" smtClean="0"/>
              <a:t>1944, Research Center for Group Dynamics</a:t>
            </a:r>
          </a:p>
          <a:p>
            <a:r>
              <a:rPr lang="en-US" dirty="0" smtClean="0"/>
              <a:t>Died February 11, 1947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</TotalTime>
  <Words>232</Words>
  <Application>Microsoft Office PowerPoint</Application>
  <PresentationFormat>On-screen Show (4:3)</PresentationFormat>
  <Paragraphs>59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Unicode MS</vt:lpstr>
      <vt:lpstr>Albany</vt:lpstr>
      <vt:lpstr>Andale Sans UI</vt:lpstr>
      <vt:lpstr>Arial</vt:lpstr>
      <vt:lpstr>Calibri</vt:lpstr>
      <vt:lpstr>HG Mincho Light J</vt:lpstr>
      <vt:lpstr>StarSymbol</vt:lpstr>
      <vt:lpstr>Tahoma</vt:lpstr>
      <vt:lpstr>Clarity</vt:lpstr>
      <vt:lpstr>Field Theory – Kurt Lewin</vt:lpstr>
      <vt:lpstr>What is Field Theory</vt:lpstr>
      <vt:lpstr>What is Field Theory</vt:lpstr>
      <vt:lpstr>HOW FIELD THEORY IS USED</vt:lpstr>
      <vt:lpstr>Examples of Field Theory</vt:lpstr>
      <vt:lpstr>“Spiral of Steps” Cycle</vt:lpstr>
      <vt:lpstr>Effectiveness of Field Theory</vt:lpstr>
      <vt:lpstr>Kurt Lewin – Field Theory</vt:lpstr>
      <vt:lpstr>Lewin Background</vt:lpstr>
      <vt:lpstr>History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Theory – Kurt Lewin</dc:title>
  <dc:creator>CDiacono</dc:creator>
  <cp:lastModifiedBy>ODI-Setup</cp:lastModifiedBy>
  <cp:revision>6</cp:revision>
  <dcterms:created xsi:type="dcterms:W3CDTF">2014-09-16T02:34:43Z</dcterms:created>
  <dcterms:modified xsi:type="dcterms:W3CDTF">2014-09-16T12:56:31Z</dcterms:modified>
</cp:coreProperties>
</file>