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8.xml" ContentType="application/vnd.openxmlformats-officedocument.presentationml.slideLayout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</p:spPr>
        <p:txBody>
          <a:bodyPr anchor="ctr" bIns="0" lIns="0" rIns="0" tIns="0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Team 3.14 Raspberry Pi Temperature Sensing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latin typeface="Arial"/>
              </a:rPr>
              <a:t>Jason Pearson, Justin Koehler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Example XML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Server to User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Apache2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Laravel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mySQL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Highstock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Example Site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Some sort of Summary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Introduction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Background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Design Decisions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Design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Implementation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Testing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Security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Maintenance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Summary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Background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 </a:t>
            </a:r>
            <a:r>
              <a:rPr lang="en-US"/>
              <a:t>Western Michigan University needed a cost effective simple temperature sensing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 </a:t>
            </a:r>
            <a:r>
              <a:rPr lang="en-US"/>
              <a:t>Previous senior design team created the system for handling reading temperatures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 </a:t>
            </a:r>
            <a:r>
              <a:rPr lang="en-US"/>
              <a:t>Current sensing units are expensive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 </a:t>
            </a:r>
            <a:r>
              <a:rPr lang="en-US"/>
              <a:t>Our task was to create a cheaper alternative to the current sensing units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Design Decisions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Raspberry Pi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DHT11 Sensor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Apache2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Laravel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mySQL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How it Works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/>
              <a:t>This picture may need to be revisiod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Temp Sensor to Pi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Raspbian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DHT11 Driver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DHT11 Sensor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Raspberry Pi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This is where we insert a picture of a nice looking pi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US"/>
              <a:t>Raspberry Pi to Server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Apache2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/>
              <a:t>XML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