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Team 3.14 Raspberry Pi Temperature Sensing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Jason Pearson, Justin Koehler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Server to User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Apache2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Laravel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mySQL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Highstock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Example Site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Some sort of Summary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Background</a:t>
            </a:r>
            <a:endParaRPr/>
          </a:p>
        </p:txBody>
      </p:sp>
      <p:sp>
        <p:nvSpPr>
          <p:cNvPr id="36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Western Michigan University needed a cost effective simple temperature sensing 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Previous senior design team created the system for handling reading temperatures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Current sensing units are expensive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Our task was to create a cheaper alternative to the current sensing units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Design Decisions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Raspberry Pi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DHT11 Sensor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Apache2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Laravel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mySQL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How it Works</a:t>
            </a:r>
            <a:r>
              <a:rPr lang="en-US"/>
              <a:t>
</a:t>
            </a:r>
            <a:r>
              <a:rPr lang="en-US"/>
              <a:t>This picture may need to be revisiod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Temp Sensor to Pi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Raspbian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DHT11 Driver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DHT11 Sensor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Raspberry Pi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This is where we insert a picture of a nice looking pi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Raspberry Pi to Server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Apache2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XML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Example XML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