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0" r:id="rId4"/>
    <p:sldId id="305" r:id="rId5"/>
    <p:sldId id="301" r:id="rId6"/>
    <p:sldId id="302" r:id="rId7"/>
    <p:sldId id="300" r:id="rId8"/>
    <p:sldId id="263" r:id="rId9"/>
    <p:sldId id="304" r:id="rId10"/>
    <p:sldId id="279" r:id="rId11"/>
    <p:sldId id="288" r:id="rId12"/>
    <p:sldId id="261" r:id="rId13"/>
    <p:sldId id="262" r:id="rId14"/>
    <p:sldId id="303" r:id="rId15"/>
    <p:sldId id="281" r:id="rId16"/>
    <p:sldId id="266" r:id="rId17"/>
    <p:sldId id="284" r:id="rId18"/>
    <p:sldId id="298" r:id="rId19"/>
    <p:sldId id="307" r:id="rId20"/>
    <p:sldId id="30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285" autoAdjust="0"/>
    <p:restoredTop sz="84661" autoAdjust="0"/>
  </p:normalViewPr>
  <p:slideViewPr>
    <p:cSldViewPr snapToGrid="0" snapToObjects="1">
      <p:cViewPr varScale="1">
        <p:scale>
          <a:sx n="77" d="100"/>
          <a:sy n="77" d="100"/>
        </p:scale>
        <p:origin x="-12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0F0252-3777-DC43-BC9B-493CD61E277A}">
      <dsp:nvSpPr>
        <dsp:cNvPr id="0" name=""/>
        <dsp:cNvSpPr/>
      </dsp:nvSpPr>
      <dsp:spPr>
        <a:xfrm>
          <a:off x="2479225" y="4091"/>
          <a:ext cx="2394849" cy="1197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Window</a:t>
          </a:r>
          <a:endParaRPr lang="en-US" sz="4700" kern="1200" dirty="0"/>
        </a:p>
      </dsp:txBody>
      <dsp:txXfrm>
        <a:off x="2479225" y="4091"/>
        <a:ext cx="2394849" cy="1197424"/>
      </dsp:txXfrm>
    </dsp:sp>
    <dsp:sp modelId="{34253EE6-31F5-2844-A3CA-A119C84D8590}">
      <dsp:nvSpPr>
        <dsp:cNvPr id="0" name=""/>
        <dsp:cNvSpPr/>
      </dsp:nvSpPr>
      <dsp:spPr>
        <a:xfrm>
          <a:off x="2718710" y="1201516"/>
          <a:ext cx="239484" cy="898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068"/>
              </a:lnTo>
              <a:lnTo>
                <a:pt x="239484" y="8980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46E26-28EE-604A-9F51-F517AAE2CAA0}">
      <dsp:nvSpPr>
        <dsp:cNvPr id="0" name=""/>
        <dsp:cNvSpPr/>
      </dsp:nvSpPr>
      <dsp:spPr>
        <a:xfrm>
          <a:off x="2958195" y="1500872"/>
          <a:ext cx="1915879" cy="1197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Page</a:t>
          </a:r>
          <a:endParaRPr lang="en-US" sz="3300" kern="1200" dirty="0"/>
        </a:p>
      </dsp:txBody>
      <dsp:txXfrm>
        <a:off x="2958195" y="1500872"/>
        <a:ext cx="1915879" cy="1197424"/>
      </dsp:txXfrm>
    </dsp:sp>
    <dsp:sp modelId="{F87C3DC7-58E4-2F4C-8838-9EF8074C6C5A}">
      <dsp:nvSpPr>
        <dsp:cNvPr id="0" name=""/>
        <dsp:cNvSpPr/>
      </dsp:nvSpPr>
      <dsp:spPr>
        <a:xfrm>
          <a:off x="2718710" y="1201516"/>
          <a:ext cx="239484" cy="2394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4849"/>
              </a:lnTo>
              <a:lnTo>
                <a:pt x="239484" y="2394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5D28C-7A16-C24E-9770-674D43CB42F2}">
      <dsp:nvSpPr>
        <dsp:cNvPr id="0" name=""/>
        <dsp:cNvSpPr/>
      </dsp:nvSpPr>
      <dsp:spPr>
        <a:xfrm>
          <a:off x="2958195" y="2997653"/>
          <a:ext cx="1915879" cy="1197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Middle</a:t>
          </a:r>
          <a:endParaRPr lang="en-US" sz="3300" kern="1200" dirty="0"/>
        </a:p>
      </dsp:txBody>
      <dsp:txXfrm>
        <a:off x="2958195" y="2997653"/>
        <a:ext cx="1915879" cy="1197424"/>
      </dsp:txXfrm>
    </dsp:sp>
    <dsp:sp modelId="{C24277FB-3E08-EE4B-8430-FB5F06390C1E}">
      <dsp:nvSpPr>
        <dsp:cNvPr id="0" name=""/>
        <dsp:cNvSpPr/>
      </dsp:nvSpPr>
      <dsp:spPr>
        <a:xfrm>
          <a:off x="2718710" y="1201516"/>
          <a:ext cx="239484" cy="3891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1629"/>
              </a:lnTo>
              <a:lnTo>
                <a:pt x="239484" y="38916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AA71D-91D0-D245-B6E7-72D2A0F0AA3C}">
      <dsp:nvSpPr>
        <dsp:cNvPr id="0" name=""/>
        <dsp:cNvSpPr/>
      </dsp:nvSpPr>
      <dsp:spPr>
        <a:xfrm>
          <a:off x="2958195" y="4494433"/>
          <a:ext cx="1915879" cy="1197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Directory</a:t>
          </a:r>
          <a:endParaRPr lang="en-US" sz="3300" kern="1200" dirty="0"/>
        </a:p>
      </dsp:txBody>
      <dsp:txXfrm>
        <a:off x="2958195" y="4494433"/>
        <a:ext cx="1915879" cy="1197424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D0B9E-1C23-684D-91A5-8EB236ACBB13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E133-0051-BA46-A0EE-5423E2058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735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forget to doctor this picture</a:t>
            </a:r>
          </a:p>
          <a:p>
            <a:r>
              <a:rPr lang="en-US" dirty="0" smtClean="0"/>
              <a:t>Animate dead</a:t>
            </a:r>
            <a:r>
              <a:rPr lang="en-US" baseline="0" dirty="0" smtClean="0"/>
              <a:t> zones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(for earthquake prone states…</a:t>
            </a:r>
            <a:r>
              <a:rPr lang="en-US" dirty="0" err="1" smtClean="0"/>
              <a:t>california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 –</a:t>
            </a:r>
            <a:r>
              <a:rPr lang="en-US" baseline="0" dirty="0" smtClean="0"/>
              <a:t> cheap, </a:t>
            </a:r>
            <a:r>
              <a:rPr lang="en-US" baseline="0" dirty="0" err="1" smtClean="0"/>
              <a:t>overnightable</a:t>
            </a:r>
            <a:r>
              <a:rPr lang="en-US" baseline="0" dirty="0" smtClean="0"/>
              <a:t> 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 –</a:t>
            </a:r>
            <a:r>
              <a:rPr lang="en-US" baseline="0" dirty="0" smtClean="0"/>
              <a:t> cheap, </a:t>
            </a:r>
            <a:r>
              <a:rPr lang="en-US" baseline="0" dirty="0" err="1" smtClean="0"/>
              <a:t>overnightable</a:t>
            </a:r>
            <a:r>
              <a:rPr lang="en-US" baseline="0" dirty="0" smtClean="0"/>
              <a:t> 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LAMP – elaborate to it standing</a:t>
            </a:r>
            <a:r>
              <a:rPr lang="en-US" baseline="0" dirty="0" smtClean="0"/>
              <a:t> for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, apache2,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php</a:t>
            </a:r>
            <a:r>
              <a:rPr lang="en-US" baseline="0" dirty="0" smtClean="0"/>
              <a:t> – all open source, free, secure, fast, reliable</a:t>
            </a:r>
          </a:p>
          <a:p>
            <a:r>
              <a:rPr lang="en-US" dirty="0" err="1" smtClean="0"/>
              <a:t>Laravel</a:t>
            </a:r>
            <a:r>
              <a:rPr lang="en-US" smtClean="0"/>
              <a:t> – secure,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Φ</a:t>
            </a:r>
            <a:r>
              <a:rPr lang="en-US" dirty="0" smtClean="0"/>
              <a:t> is relative humidity</a:t>
            </a:r>
          </a:p>
          <a:p>
            <a:r>
              <a:rPr lang="en-US" dirty="0" smtClean="0"/>
              <a:t>Web server - 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choose refresh interval – 1 minute, 2 minute, 5, 10 etc</a:t>
            </a:r>
          </a:p>
          <a:p>
            <a:r>
              <a:rPr lang="en-US" dirty="0" smtClean="0"/>
              <a:t>Apache hosts, server fetches, server stores in </a:t>
            </a:r>
            <a:r>
              <a:rPr lang="en-US" dirty="0" err="1" smtClean="0"/>
              <a:t>mysql</a:t>
            </a:r>
            <a:r>
              <a:rPr lang="en-US" dirty="0" smtClean="0"/>
              <a:t>, server queries database for specified drivers with time</a:t>
            </a:r>
            <a:r>
              <a:rPr lang="en-US" baseline="0" dirty="0" smtClean="0"/>
              <a:t> range, </a:t>
            </a:r>
            <a:r>
              <a:rPr lang="en-US" baseline="0" dirty="0" err="1" smtClean="0"/>
              <a:t>laravel</a:t>
            </a:r>
            <a:r>
              <a:rPr lang="en-US" baseline="0" dirty="0" smtClean="0"/>
              <a:t> preprocesses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bootstrap renders based on device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new picture, </a:t>
            </a:r>
            <a:r>
              <a:rPr lang="en-US" dirty="0" err="1" smtClean="0"/>
              <a:t>sucka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Pictures of site mockups</a:t>
            </a:r>
          </a:p>
          <a:p>
            <a:r>
              <a:rPr lang="en-US" dirty="0" smtClean="0"/>
              <a:t>Google</a:t>
            </a:r>
            <a:r>
              <a:rPr lang="en-US" baseline="0" dirty="0" smtClean="0"/>
              <a:t> charts displaying the data</a:t>
            </a:r>
          </a:p>
          <a:p>
            <a:r>
              <a:rPr lang="en-US" baseline="0" dirty="0" smtClean="0"/>
              <a:t>Pictures of sensor, pi, both connected (and separate)</a:t>
            </a:r>
          </a:p>
          <a:p>
            <a:r>
              <a:rPr lang="en-US" baseline="0" dirty="0" smtClean="0"/>
              <a:t>Colorful picture of a brief section of code – code that talks to sensor (python snippet where it calls the library)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P-unit logo</a:t>
            </a:r>
          </a:p>
          <a:p>
            <a:r>
              <a:rPr lang="en-US" dirty="0" smtClean="0"/>
              <a:t>Add testing room, add testing devices, write testing</a:t>
            </a:r>
            <a:r>
              <a:rPr lang="en-US" baseline="0" dirty="0" smtClean="0"/>
              <a:t> code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E133-0051-BA46-A0EE-5423E20583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10/19/2014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561066/php-fatal-error-allowed-memory-size-of-134217728-bytes-exhausted-codeignit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Temperature &amp; Humidity Sensing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Pearson • Justin Koehler • </a:t>
            </a:r>
            <a:r>
              <a:rPr lang="en-US" dirty="0" err="1" smtClean="0"/>
              <a:t>Percel</a:t>
            </a:r>
            <a:r>
              <a:rPr lang="en-US" dirty="0" smtClean="0"/>
              <a:t> </a:t>
            </a:r>
            <a:r>
              <a:rPr lang="en-US" dirty="0" err="1" smtClean="0"/>
              <a:t>Dangledryer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4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/>
              <a:t>Design Decisions -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3479"/>
            <a:ext cx="7315200" cy="5204521"/>
          </a:xfrm>
        </p:spPr>
        <p:txBody>
          <a:bodyPr/>
          <a:lstStyle/>
          <a:p>
            <a:r>
              <a:rPr lang="en-US" dirty="0" smtClean="0"/>
              <a:t>Sensor driver</a:t>
            </a:r>
          </a:p>
          <a:p>
            <a:pPr lvl="1"/>
            <a:r>
              <a:rPr lang="en-US" dirty="0" smtClean="0"/>
              <a:t>Python for speed, doesn’t need compilation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Web Site</a:t>
            </a:r>
          </a:p>
          <a:p>
            <a:pPr lvl="1"/>
            <a:r>
              <a:rPr lang="en-US" dirty="0" smtClean="0"/>
              <a:t>LAMP Stack</a:t>
            </a:r>
          </a:p>
          <a:p>
            <a:pPr lvl="1"/>
            <a:r>
              <a:rPr lang="en-US" dirty="0" err="1" smtClean="0"/>
              <a:t>Laravel</a:t>
            </a:r>
            <a:r>
              <a:rPr lang="en-US" dirty="0" smtClean="0"/>
              <a:t> Framework</a:t>
            </a:r>
          </a:p>
          <a:p>
            <a:pPr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  <p:pic>
        <p:nvPicPr>
          <p:cNvPr id="2051" name="Picture 3" descr="C:\Users\BuckDich\Desktop\python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3709" y="1653479"/>
            <a:ext cx="1270352" cy="1270352"/>
          </a:xfrm>
          <a:prstGeom prst="rect">
            <a:avLst/>
          </a:prstGeom>
          <a:noFill/>
        </p:spPr>
      </p:pic>
      <p:pic>
        <p:nvPicPr>
          <p:cNvPr id="2052" name="Picture 4" descr="C:\Users\BuckDich\Desktop\lamp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6154" y="2923831"/>
            <a:ext cx="1313446" cy="1313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779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5957"/>
            <a:ext cx="7315200" cy="1151040"/>
          </a:xfrm>
        </p:spPr>
        <p:txBody>
          <a:bodyPr/>
          <a:lstStyle/>
          <a:p>
            <a:r>
              <a:rPr lang="en-US" dirty="0" smtClean="0"/>
              <a:t>Design Decisions - Hardware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2105204"/>
            <a:ext cx="7315200" cy="44022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DHT22 Sensor</a:t>
            </a:r>
          </a:p>
          <a:p>
            <a:pPr lvl="1"/>
            <a:r>
              <a:rPr lang="en-US" dirty="0" smtClean="0"/>
              <a:t>Temperature Accuracy ±0.5º </a:t>
            </a:r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Temperature Range </a:t>
            </a:r>
            <a:r>
              <a:rPr lang="en-US" dirty="0" smtClean="0"/>
              <a:t>-40 to 80°C</a:t>
            </a:r>
            <a:endParaRPr lang="en-US" dirty="0" smtClean="0"/>
          </a:p>
          <a:p>
            <a:pPr lvl="1"/>
            <a:r>
              <a:rPr lang="en-US" dirty="0" smtClean="0"/>
              <a:t>Humidity Accuracy ±</a:t>
            </a:r>
            <a:r>
              <a:rPr lang="en-US" dirty="0" smtClean="0"/>
              <a:t>0.1</a:t>
            </a:r>
            <a:r>
              <a:rPr lang="el-GR" dirty="0" smtClean="0"/>
              <a:t>Φ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Humidity Range </a:t>
            </a:r>
            <a:r>
              <a:rPr lang="en-US" dirty="0" smtClean="0"/>
              <a:t>0-100%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Expandable to 17 concurrent sensors</a:t>
            </a:r>
          </a:p>
          <a:p>
            <a:pPr lvl="1"/>
            <a:r>
              <a:rPr lang="en-US" dirty="0" smtClean="0"/>
              <a:t>Runs a full web server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Wireless N adapter</a:t>
            </a:r>
          </a:p>
          <a:p>
            <a:pPr lvl="1"/>
            <a:r>
              <a:rPr lang="en-US" dirty="0" smtClean="0"/>
              <a:t>Long range</a:t>
            </a:r>
          </a:p>
          <a:p>
            <a:pPr lvl="1"/>
            <a:r>
              <a:rPr lang="en-US" dirty="0" smtClean="0"/>
              <a:t>Low price</a:t>
            </a:r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r>
              <a:rPr lang="en-US" dirty="0" smtClean="0"/>
              <a:t>		</a:t>
            </a:r>
            <a:endParaRPr lang="en-US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  <p:pic>
        <p:nvPicPr>
          <p:cNvPr id="4099" name="Picture 3" descr="C:\Users\Lappi5\Desktop\temp123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1863" y="1907037"/>
            <a:ext cx="1669097" cy="16690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272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Design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14397" y="2706114"/>
            <a:ext cx="1507524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Laravel</a:t>
            </a: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722076" y="2718471"/>
            <a:ext cx="1507524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22076" y="4415466"/>
            <a:ext cx="1507524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40192" y="2706114"/>
            <a:ext cx="1507524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 Hosted XML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6886829" y="4048882"/>
            <a:ext cx="708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7393453" y="4048882"/>
            <a:ext cx="708455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23" idx="1"/>
          </p:cNvCxnSpPr>
          <p:nvPr/>
        </p:nvCxnSpPr>
        <p:spPr>
          <a:xfrm>
            <a:off x="2421921" y="3200385"/>
            <a:ext cx="201827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3" idx="3"/>
          </p:cNvCxnSpPr>
          <p:nvPr/>
        </p:nvCxnSpPr>
        <p:spPr>
          <a:xfrm rot="10800000">
            <a:off x="5947717" y="3200385"/>
            <a:ext cx="7743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14400" y="5391655"/>
            <a:ext cx="1507521" cy="46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</a:t>
            </a:r>
            <a:r>
              <a:rPr lang="en-US" dirty="0" err="1" smtClean="0"/>
              <a:t>ySQL</a:t>
            </a:r>
            <a:endParaRPr lang="en-US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914397" y="5861211"/>
            <a:ext cx="1507521" cy="46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HP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14400" y="4922099"/>
            <a:ext cx="1507521" cy="46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pache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14397" y="4452544"/>
            <a:ext cx="1507521" cy="46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inux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1091514" y="4061238"/>
            <a:ext cx="708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1598138" y="4061238"/>
            <a:ext cx="708455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37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3085" y="309670"/>
            <a:ext cx="8794988" cy="852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</a:t>
            </a:r>
            <a:r>
              <a:rPr lang="en-US" dirty="0" smtClean="0"/>
              <a:t>– Pi and Sensor Communication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4400" y="1902941"/>
            <a:ext cx="7315200" cy="3539527"/>
          </a:xfrm>
        </p:spPr>
        <p:txBody>
          <a:bodyPr/>
          <a:lstStyle/>
          <a:p>
            <a:r>
              <a:rPr lang="en-US" dirty="0" smtClean="0"/>
              <a:t>Uses Python to communicate to the device</a:t>
            </a:r>
          </a:p>
          <a:p>
            <a:r>
              <a:rPr lang="en-US" dirty="0" smtClean="0"/>
              <a:t>Python sends a request</a:t>
            </a:r>
          </a:p>
          <a:p>
            <a:r>
              <a:rPr lang="en-US" dirty="0" smtClean="0"/>
              <a:t>Sensor responds</a:t>
            </a:r>
          </a:p>
          <a:p>
            <a:r>
              <a:rPr lang="en-US" dirty="0" smtClean="0"/>
              <a:t>Output written to XML file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9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3085" y="309670"/>
            <a:ext cx="8794988" cy="852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</a:t>
            </a:r>
            <a:r>
              <a:rPr lang="en-US" dirty="0" smtClean="0"/>
              <a:t>– Pi and Server Communication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4400" y="1902941"/>
            <a:ext cx="7315200" cy="3539527"/>
          </a:xfrm>
        </p:spPr>
        <p:txBody>
          <a:bodyPr/>
          <a:lstStyle/>
          <a:p>
            <a:r>
              <a:rPr lang="en-US" dirty="0" smtClean="0"/>
              <a:t>Apache hosts XML file for server to retrieve</a:t>
            </a:r>
          </a:p>
          <a:p>
            <a:r>
              <a:rPr lang="en-US" dirty="0" smtClean="0"/>
              <a:t>Server has different drivers for different devices</a:t>
            </a:r>
          </a:p>
          <a:p>
            <a:r>
              <a:rPr lang="en-US" dirty="0" smtClean="0"/>
              <a:t>Parses XML according to driver</a:t>
            </a:r>
          </a:p>
          <a:p>
            <a:r>
              <a:rPr lang="en-US" dirty="0" smtClean="0"/>
              <a:t>Temperature information handled by server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9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ourras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7810" y="2162476"/>
            <a:ext cx="6288380" cy="3540125"/>
          </a:xfrm>
        </p:spPr>
      </p:pic>
    </p:spTree>
    <p:extLst>
      <p:ext uri="{BB962C8B-B14F-4D97-AF65-F5344CB8AC3E}">
        <p14:creationId xmlns="" xmlns:p14="http://schemas.microsoft.com/office/powerpoint/2010/main" val="34209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– The Rest Of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44715"/>
            <a:ext cx="7315200" cy="3539527"/>
          </a:xfrm>
        </p:spPr>
        <p:txBody>
          <a:bodyPr/>
          <a:lstStyle/>
          <a:p>
            <a:r>
              <a:rPr lang="en-US" dirty="0" smtClean="0"/>
              <a:t>Pictures </a:t>
            </a:r>
            <a:r>
              <a:rPr lang="en-US" dirty="0" smtClean="0"/>
              <a:t>of site mockups</a:t>
            </a:r>
          </a:p>
          <a:p>
            <a:r>
              <a:rPr lang="en-US" dirty="0" smtClean="0"/>
              <a:t>Google charts displaying the data</a:t>
            </a:r>
          </a:p>
          <a:p>
            <a:r>
              <a:rPr lang="en-US" dirty="0" smtClean="0"/>
              <a:t>Pictures of sensor, pi, both connected (and separate)</a:t>
            </a:r>
          </a:p>
          <a:p>
            <a:r>
              <a:rPr lang="en-US" dirty="0" smtClean="0"/>
              <a:t>Colorful picture of a brief section of code – code that talks to sensor (python snippet where it calls the library)</a:t>
            </a:r>
          </a:p>
          <a:p>
            <a:endParaRPr lang="en-US" dirty="0" smtClean="0"/>
          </a:p>
          <a:p>
            <a:pPr marL="50292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050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Testing – What Was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44715"/>
            <a:ext cx="7315200" cy="3539527"/>
          </a:xfrm>
        </p:spPr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built in testing framework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 smtClean="0"/>
              <a:t>h</a:t>
            </a:r>
            <a:r>
              <a:rPr lang="en-US" dirty="0" smtClean="0"/>
              <a:t>undred virtual sensors for load testing</a:t>
            </a:r>
            <a:endParaRPr lang="en-US" dirty="0" smtClean="0"/>
          </a:p>
          <a:p>
            <a:r>
              <a:rPr lang="en-US" dirty="0" smtClean="0"/>
              <a:t>Extreme temperature sensing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6981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Security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544715"/>
            <a:ext cx="7858897" cy="3539527"/>
          </a:xfrm>
        </p:spPr>
        <p:txBody>
          <a:bodyPr/>
          <a:lstStyle/>
          <a:p>
            <a:r>
              <a:rPr lang="en-US" dirty="0" smtClean="0"/>
              <a:t>Yes </a:t>
            </a:r>
            <a:r>
              <a:rPr lang="en-US" dirty="0" err="1" smtClean="0"/>
              <a:t>Percel</a:t>
            </a:r>
            <a:r>
              <a:rPr lang="en-US" dirty="0" smtClean="0"/>
              <a:t>, what security is in place?</a:t>
            </a:r>
            <a:endParaRPr lang="en-US" dirty="0" smtClean="0"/>
          </a:p>
          <a:p>
            <a:r>
              <a:rPr lang="en-US" dirty="0" err="1" smtClean="0"/>
              <a:t>Laravel</a:t>
            </a:r>
            <a:r>
              <a:rPr lang="en-US" dirty="0" smtClean="0"/>
              <a:t> Sessions</a:t>
            </a:r>
          </a:p>
          <a:p>
            <a:r>
              <a:rPr lang="en-US" dirty="0" smtClean="0"/>
              <a:t>Input Sanitization</a:t>
            </a:r>
            <a:endParaRPr lang="en-US" dirty="0" smtClean="0"/>
          </a:p>
          <a:p>
            <a:r>
              <a:rPr lang="en-US" dirty="0" smtClean="0"/>
              <a:t>Passwords Hashed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4145"/>
            <a:ext cx="7315200" cy="840380"/>
          </a:xfrm>
        </p:spPr>
        <p:txBody>
          <a:bodyPr/>
          <a:lstStyle/>
          <a:p>
            <a:r>
              <a:rPr lang="en-US" dirty="0" smtClean="0"/>
              <a:t>Possible Enrichments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69309"/>
            <a:ext cx="7315200" cy="4740052"/>
          </a:xfrm>
        </p:spPr>
        <p:txBody>
          <a:bodyPr/>
          <a:lstStyle/>
          <a:p>
            <a:r>
              <a:rPr lang="en-US" dirty="0" smtClean="0"/>
              <a:t>HTTP used for hosting XML on pi but HTTPS could be used instead if extra security is desired</a:t>
            </a:r>
          </a:p>
          <a:p>
            <a:r>
              <a:rPr lang="en-US" dirty="0" smtClean="0"/>
              <a:t>Upgrade to newer web framework</a:t>
            </a:r>
          </a:p>
          <a:p>
            <a:r>
              <a:rPr lang="en-US" dirty="0" smtClean="0"/>
              <a:t>Reporting for other sensors such as </a:t>
            </a:r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ovement </a:t>
            </a:r>
          </a:p>
          <a:p>
            <a:pPr lvl="1"/>
            <a:r>
              <a:rPr lang="en-US" dirty="0" smtClean="0"/>
              <a:t>Radiation</a:t>
            </a:r>
          </a:p>
          <a:p>
            <a:pPr lvl="1"/>
            <a:r>
              <a:rPr lang="en-US" dirty="0" smtClean="0"/>
              <a:t>CO or CO</a:t>
            </a:r>
            <a:r>
              <a:rPr lang="en-US" sz="1100" dirty="0" smtClean="0"/>
              <a:t>2</a:t>
            </a:r>
            <a:r>
              <a:rPr lang="en-US" dirty="0" smtClean="0"/>
              <a:t> Levels</a:t>
            </a:r>
          </a:p>
          <a:p>
            <a:pPr lvl="1"/>
            <a:r>
              <a:rPr lang="en-US" dirty="0" smtClean="0"/>
              <a:t>Vibration sensing</a:t>
            </a:r>
          </a:p>
          <a:p>
            <a:pPr lvl="1"/>
            <a:r>
              <a:rPr lang="en-US" dirty="0" smtClean="0"/>
              <a:t>Laser break beam sensing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11859"/>
            <a:ext cx="7315200" cy="3539527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Design Decisions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Maintenance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75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stackoverflow.com/questions/561066/php-fatal-error-allowed-memory-size-of-134217728-bytes-exhausted-codeigniter</a:t>
            </a:r>
            <a:endParaRPr lang="en-US" b="1" dirty="0" smtClean="0"/>
          </a:p>
          <a:p>
            <a:r>
              <a:rPr lang="en-US" b="1" dirty="0" smtClean="0"/>
              <a:t>Change query for main page less stuff</a:t>
            </a:r>
          </a:p>
          <a:p>
            <a:r>
              <a:rPr lang="en-US" b="1" dirty="0" smtClean="0"/>
              <a:t>Change page to fetch only specified interval, refresh if changed</a:t>
            </a:r>
          </a:p>
          <a:p>
            <a:r>
              <a:rPr lang="en-US" b="1" dirty="0" smtClean="0"/>
              <a:t>For more than 1 day, do min, max, </a:t>
            </a:r>
            <a:r>
              <a:rPr lang="en-US" b="1" dirty="0" err="1" smtClean="0"/>
              <a:t>avg</a:t>
            </a:r>
            <a:r>
              <a:rPr lang="en-US" b="1" dirty="0" smtClean="0"/>
              <a:t> for each day 3 is better than 24*60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44715"/>
            <a:ext cx="7315200" cy="3539527"/>
          </a:xfrm>
        </p:spPr>
        <p:txBody>
          <a:bodyPr/>
          <a:lstStyle/>
          <a:p>
            <a:r>
              <a:rPr lang="en-US" dirty="0" err="1" smtClean="0"/>
              <a:t>Loo</a:t>
            </a:r>
            <a:r>
              <a:rPr lang="en-US" dirty="0" smtClean="0"/>
              <a:t> </a:t>
            </a:r>
            <a:r>
              <a:rPr lang="en-US" dirty="0" err="1" smtClean="0"/>
              <a:t>Loo</a:t>
            </a:r>
            <a:r>
              <a:rPr lang="en-US" dirty="0" smtClean="0"/>
              <a:t> </a:t>
            </a:r>
            <a:r>
              <a:rPr lang="en-US" dirty="0" err="1" smtClean="0"/>
              <a:t>Loo</a:t>
            </a:r>
            <a:r>
              <a:rPr lang="en-US" dirty="0" smtClean="0"/>
              <a:t>, I didn’t come to any meetings, </a:t>
            </a:r>
            <a:r>
              <a:rPr lang="en-US" dirty="0" err="1" smtClean="0"/>
              <a:t>loo</a:t>
            </a:r>
            <a:r>
              <a:rPr lang="en-US" dirty="0" smtClean="0"/>
              <a:t> </a:t>
            </a:r>
            <a:r>
              <a:rPr lang="en-US" dirty="0" err="1" smtClean="0"/>
              <a:t>loo</a:t>
            </a:r>
            <a:r>
              <a:rPr lang="en-US" dirty="0" smtClean="0"/>
              <a:t> </a:t>
            </a:r>
            <a:r>
              <a:rPr lang="en-US" dirty="0" err="1" smtClean="0"/>
              <a:t>loo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6428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24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74520"/>
            <a:ext cx="7315200" cy="3209722"/>
          </a:xfrm>
        </p:spPr>
        <p:txBody>
          <a:bodyPr/>
          <a:lstStyle/>
          <a:p>
            <a:r>
              <a:rPr lang="en-US" dirty="0" smtClean="0"/>
              <a:t>Current Setup: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Temperature@lert</a:t>
            </a:r>
            <a:r>
              <a:rPr lang="en-US" dirty="0" smtClean="0"/>
              <a:t> sensor in each server room.</a:t>
            </a:r>
          </a:p>
          <a:p>
            <a:pPr lvl="1"/>
            <a:r>
              <a:rPr lang="en-US" dirty="0" smtClean="0"/>
              <a:t>Too few sensors relative to the high cost of equipment</a:t>
            </a:r>
          </a:p>
          <a:p>
            <a:pPr lvl="1"/>
            <a:r>
              <a:rPr lang="en-US" dirty="0" smtClean="0"/>
              <a:t>No central management server</a:t>
            </a:r>
          </a:p>
          <a:p>
            <a:pPr lvl="1"/>
            <a:endParaRPr lang="en-US" dirty="0" smtClean="0"/>
          </a:p>
        </p:txBody>
      </p:sp>
      <p:pic>
        <p:nvPicPr>
          <p:cNvPr id="1027" name="Picture 3" descr="C:\Users\Lappi5\Desktop\Github\Team3.14\Docs\Feasability\AlertWiF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3802" y="3886200"/>
            <a:ext cx="4368468" cy="2682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131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13" y="506509"/>
            <a:ext cx="7315200" cy="5932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 – Why More</a:t>
            </a:r>
            <a:endParaRPr lang="en-US" dirty="0"/>
          </a:p>
        </p:txBody>
      </p:sp>
      <p:pic>
        <p:nvPicPr>
          <p:cNvPr id="4" name="Content Placeholder 3" descr="dcim_heatmap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4142" y="1544715"/>
            <a:ext cx="5019209" cy="5276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Background – Previous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65960"/>
            <a:ext cx="7315200" cy="3118282"/>
          </a:xfrm>
        </p:spPr>
        <p:txBody>
          <a:bodyPr/>
          <a:lstStyle/>
          <a:p>
            <a:r>
              <a:rPr lang="en-US" dirty="0" smtClean="0"/>
              <a:t>Developed site that communicates with current sensors.</a:t>
            </a:r>
          </a:p>
          <a:p>
            <a:r>
              <a:rPr lang="en-US" dirty="0" smtClean="0"/>
              <a:t>Features include room/group management and user authentication with permission levels</a:t>
            </a:r>
          </a:p>
          <a:p>
            <a:r>
              <a:rPr lang="en-US" dirty="0" smtClean="0"/>
              <a:t>Implementation in </a:t>
            </a:r>
            <a:r>
              <a:rPr lang="en-US" dirty="0" err="1" smtClean="0"/>
              <a:t>Laravel</a:t>
            </a:r>
            <a:r>
              <a:rPr lang="en-US" dirty="0" smtClean="0"/>
              <a:t> 3</a:t>
            </a:r>
          </a:p>
          <a:p>
            <a:r>
              <a:rPr lang="en-US" dirty="0" smtClean="0"/>
              <a:t>Sensors report only real-time temperature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7131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Background – Unmet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65960"/>
            <a:ext cx="7315200" cy="3118282"/>
          </a:xfrm>
        </p:spPr>
        <p:txBody>
          <a:bodyPr/>
          <a:lstStyle/>
          <a:p>
            <a:r>
              <a:rPr lang="en-US" dirty="0" smtClean="0"/>
              <a:t>Additional metrics desired such as humidity</a:t>
            </a:r>
          </a:p>
          <a:p>
            <a:r>
              <a:rPr lang="en-US" dirty="0" smtClean="0"/>
              <a:t>Ability to connect to sensors other than </a:t>
            </a:r>
            <a:r>
              <a:rPr lang="en-US" dirty="0" err="1" smtClean="0"/>
              <a:t>Temperature@lert</a:t>
            </a:r>
            <a:endParaRPr lang="en-US" dirty="0" smtClean="0"/>
          </a:p>
          <a:p>
            <a:r>
              <a:rPr lang="en-US" dirty="0" smtClean="0"/>
              <a:t>In-house built sensors that are</a:t>
            </a:r>
          </a:p>
          <a:p>
            <a:pPr lvl="1"/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Low-cost</a:t>
            </a:r>
          </a:p>
          <a:p>
            <a:pPr lvl="1"/>
            <a:r>
              <a:rPr lang="en-US" dirty="0" smtClean="0"/>
              <a:t>Modifiable 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7131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Background - Client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271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544715"/>
            <a:ext cx="7315200" cy="3539527"/>
          </a:xfrm>
        </p:spPr>
        <p:txBody>
          <a:bodyPr/>
          <a:lstStyle/>
          <a:p>
            <a:r>
              <a:rPr lang="en-US" dirty="0" smtClean="0"/>
              <a:t>Western Michigan University</a:t>
            </a:r>
          </a:p>
          <a:p>
            <a:pPr lvl="1"/>
            <a:r>
              <a:rPr lang="en-US" dirty="0" smtClean="0"/>
              <a:t>Dr. John </a:t>
            </a:r>
            <a:r>
              <a:rPr lang="en-US" dirty="0" err="1" smtClean="0"/>
              <a:t>Kapenga</a:t>
            </a:r>
            <a:endParaRPr lang="en-US" dirty="0" smtClean="0"/>
          </a:p>
        </p:txBody>
      </p:sp>
      <p:pic>
        <p:nvPicPr>
          <p:cNvPr id="2050" name="Picture 2" descr="C:\Users\Lappi5\Desktop\einstein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4280" y="2713047"/>
            <a:ext cx="5180330" cy="38814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8840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Decisions -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44715"/>
            <a:ext cx="7315200" cy="49811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Low-cost</a:t>
            </a:r>
          </a:p>
          <a:p>
            <a:pPr lvl="1"/>
            <a:r>
              <a:rPr lang="en-US" dirty="0" smtClean="0"/>
              <a:t>Readily available</a:t>
            </a:r>
          </a:p>
          <a:p>
            <a:pPr lvl="1"/>
            <a:r>
              <a:rPr lang="en-US" dirty="0" smtClean="0"/>
              <a:t>Widely documented</a:t>
            </a:r>
          </a:p>
          <a:p>
            <a:pPr lvl="1"/>
            <a:r>
              <a:rPr lang="en-US" dirty="0" smtClean="0"/>
              <a:t>Extensible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err="1" smtClean="0"/>
              <a:t>Laravel</a:t>
            </a:r>
            <a:endParaRPr lang="en-US" dirty="0" smtClean="0"/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Most popular PHP framework</a:t>
            </a:r>
          </a:p>
          <a:p>
            <a:pPr lvl="1"/>
            <a:r>
              <a:rPr lang="en-US" dirty="0" smtClean="0"/>
              <a:t>Secure</a:t>
            </a:r>
          </a:p>
          <a:p>
            <a:pPr lvl="1"/>
            <a:r>
              <a:rPr lang="en-US" dirty="0" smtClean="0"/>
              <a:t>Reliable MVC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Externally Hosted</a:t>
            </a:r>
          </a:p>
          <a:p>
            <a:pPr lvl="1"/>
            <a:r>
              <a:rPr lang="en-US" dirty="0" smtClean="0"/>
              <a:t>Safe off-site location</a:t>
            </a:r>
          </a:p>
          <a:p>
            <a:pPr lvl="1"/>
            <a:r>
              <a:rPr lang="en-US" dirty="0" smtClean="0"/>
              <a:t>Easy maintenance</a:t>
            </a:r>
          </a:p>
        </p:txBody>
      </p:sp>
      <p:pic>
        <p:nvPicPr>
          <p:cNvPr id="3077" name="Picture 5" descr="C:\Users\Lappi5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3117215"/>
            <a:ext cx="1905000" cy="1905000"/>
          </a:xfrm>
          <a:prstGeom prst="rect">
            <a:avLst/>
          </a:prstGeom>
          <a:noFill/>
        </p:spPr>
      </p:pic>
      <p:pic>
        <p:nvPicPr>
          <p:cNvPr id="3078" name="Picture 6" descr="C:\Users\Lappi5\Desktop\Raspberry_Pi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6066" y="1651395"/>
            <a:ext cx="1110119" cy="1402080"/>
          </a:xfrm>
          <a:prstGeom prst="rect">
            <a:avLst/>
          </a:prstGeom>
          <a:noFill/>
        </p:spPr>
      </p:pic>
      <p:pic>
        <p:nvPicPr>
          <p:cNvPr id="3079" name="Picture 7" descr="C:\Users\Lappi5\Desktop\clou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1983" y="5007544"/>
            <a:ext cx="1518285" cy="1518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910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Decisions - </a:t>
            </a:r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44715"/>
            <a:ext cx="7315200" cy="4981114"/>
          </a:xfrm>
        </p:spPr>
        <p:txBody>
          <a:bodyPr>
            <a:normAutofit/>
          </a:bodyPr>
          <a:lstStyle/>
          <a:p>
            <a:r>
              <a:rPr lang="en-US" dirty="0" smtClean="0"/>
              <a:t>Boot Strap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Well Documented</a:t>
            </a:r>
          </a:p>
          <a:p>
            <a:pPr lvl="1"/>
            <a:r>
              <a:rPr lang="en-US" dirty="0" smtClean="0"/>
              <a:t>Tablet and Phone Support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Google Charts</a:t>
            </a:r>
            <a:endParaRPr lang="en-US" dirty="0" smtClean="0"/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Mobile support</a:t>
            </a:r>
            <a:endParaRPr lang="en-US" dirty="0" smtClean="0"/>
          </a:p>
        </p:txBody>
      </p:sp>
      <p:pic>
        <p:nvPicPr>
          <p:cNvPr id="1027" name="Picture 3" descr="C:\Users\BuckDich\Desktop\GOOGLE-DEVELOPER-VECTORLOGO-DOT-BI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6407" y="3044469"/>
            <a:ext cx="1714620" cy="1714620"/>
          </a:xfrm>
          <a:prstGeom prst="rect">
            <a:avLst/>
          </a:prstGeom>
          <a:noFill/>
        </p:spPr>
      </p:pic>
      <p:pic>
        <p:nvPicPr>
          <p:cNvPr id="1029" name="Picture 5" descr="C:\Users\BuckDich\Desktop\bootstrap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21350" y="1009627"/>
            <a:ext cx="2381250" cy="2381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910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22880</TotalTime>
  <Words>651</Words>
  <Application>Microsoft Office PowerPoint</Application>
  <PresentationFormat>On-screen Show (4:3)</PresentationFormat>
  <Paragraphs>175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Perspective</vt:lpstr>
      <vt:lpstr>Temperature &amp; Humidity Sensing  </vt:lpstr>
      <vt:lpstr>Introduction </vt:lpstr>
      <vt:lpstr>Background</vt:lpstr>
      <vt:lpstr>Background – Why More</vt:lpstr>
      <vt:lpstr>Background – Previous Team</vt:lpstr>
      <vt:lpstr>Background – Unmet Needs</vt:lpstr>
      <vt:lpstr>Background - Client</vt:lpstr>
      <vt:lpstr>Design Decisions - Environment</vt:lpstr>
      <vt:lpstr>Design Decisions - Improvement</vt:lpstr>
      <vt:lpstr>Design Decisions - Language</vt:lpstr>
      <vt:lpstr>Design Decisions - Hardware</vt:lpstr>
      <vt:lpstr>Design </vt:lpstr>
      <vt:lpstr>Design – Pi and Sensor Communication</vt:lpstr>
      <vt:lpstr>Design – Pi and Server Communication</vt:lpstr>
      <vt:lpstr>Implementation</vt:lpstr>
      <vt:lpstr>Implementation – The Rest Of The Story</vt:lpstr>
      <vt:lpstr>Testing – What Was Used</vt:lpstr>
      <vt:lpstr>Security </vt:lpstr>
      <vt:lpstr>Possible Enrichments</vt:lpstr>
      <vt:lpstr>TODO</vt:lpstr>
      <vt:lpstr>Summary</vt:lpstr>
      <vt:lpstr>Questions?</vt:lpstr>
    </vt:vector>
  </TitlesOfParts>
  <Company>WMU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Touchscreens</dc:title>
  <dc:creator>Gorilla Sandwich</dc:creator>
  <cp:lastModifiedBy>BuckDich</cp:lastModifiedBy>
  <cp:revision>186</cp:revision>
  <dcterms:created xsi:type="dcterms:W3CDTF">2012-10-25T19:38:27Z</dcterms:created>
  <dcterms:modified xsi:type="dcterms:W3CDTF">2014-10-19T17:41:01Z</dcterms:modified>
</cp:coreProperties>
</file>