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76413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Feel the Need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8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mini poppers, 2 colt poppers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Swinger + Activator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419932-33F9-414B-A0A1-7BE16560B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101" y="3246539"/>
            <a:ext cx="3840997" cy="5817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Feel the Need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Feel the Need is an 8 round, 40 point, Comstock speed shoot. There are 2 mini poppers, 2 colt poppers, and 2 USPSA targets.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rightmost mini popper and remains visible at rest.</a:t>
            </a:r>
          </a:p>
          <a:p>
            <a:endParaRPr lang="en-US" dirty="0"/>
          </a:p>
          <a:p>
            <a:r>
              <a:rPr lang="en-US" dirty="0"/>
              <a:t>Handgun start position is in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163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2021-05-17T20:29:37Z</dcterms:modified>
  <cp:category>Shooting</cp:category>
</cp:coreProperties>
</file>