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42834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 the Sides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11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IPSC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MP, 1 colt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swingers + activators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Barricade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tux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E6D7CC-AA64-484B-8D66-7C52B2C46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07" y="3119694"/>
            <a:ext cx="5779985" cy="5991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the Sides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To the Sides is an 11 round, 55 point, Comstock course of fire. There are 4 IPSC targets and 3 steel. The best 2 hits on cardboard will score and steel must fall to score.</a:t>
            </a:r>
          </a:p>
          <a:p>
            <a:endParaRPr lang="en-US" dirty="0"/>
          </a:p>
          <a:p>
            <a:r>
              <a:rPr lang="en-US" dirty="0"/>
              <a:t>The swingers are activated by poppers and remain visible at rest.</a:t>
            </a:r>
          </a:p>
          <a:p>
            <a:endParaRPr lang="en-US" dirty="0"/>
          </a:p>
          <a:p>
            <a:r>
              <a:rPr lang="en-US" dirty="0"/>
              <a:t>Handgun start position is inside shooting area, hands touching upper marks.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inside shooting area, muzzle touching either lower mark,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the audible start signal, from within the shooting area, engage T1 and SW1, OR T2 and SW2, perform a mandatory reload, and engage the remaining array. Steel may be engaged at any time.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183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2022-02-09T19:19:08Z</dcterms:modified>
  <cp:category>Shooting</cp:category>
</cp:coreProperties>
</file>