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538058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Long Run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31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14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colt, 1 mini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14 wall feet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tux, 1 left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diag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1 right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diag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12 paper (10 + 2 NS)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8F95A9-3DCE-4E27-B8B3-A81C233CC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478" y="3109338"/>
            <a:ext cx="4145772" cy="6363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83C882-0E17-4ACC-A527-A85F5C857795}"/>
              </a:ext>
            </a:extLst>
          </p:cNvPr>
          <p:cNvSpPr txBox="1"/>
          <p:nvPr/>
        </p:nvSpPr>
        <p:spPr>
          <a:xfrm>
            <a:off x="5905850" y="7935985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Stacked</a:t>
            </a:r>
          </a:p>
          <a:p>
            <a:r>
              <a:rPr lang="en-US" dirty="0"/>
              <a:t>w/ 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Long Run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Long Run is a 31 round, 155 point, Comstock course of fire. There are 14 USPSA targets and 3 steel. The best 2 hits on cardboard will score, and steel must fall to score.</a:t>
            </a:r>
          </a:p>
          <a:p>
            <a:endParaRPr lang="en-US" dirty="0"/>
          </a:p>
          <a:p>
            <a:r>
              <a:rPr lang="en-US" dirty="0"/>
              <a:t>Handgun start position is anywhere inside the shooting area, wrists below belt.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anywhere inside the shooting area, stock on belt. Loaded carbine is held with both hands, safety on.</a:t>
            </a:r>
          </a:p>
          <a:p>
            <a:endParaRPr lang="en-US" dirty="0"/>
          </a:p>
          <a:p>
            <a:r>
              <a:rPr lang="en-US" dirty="0"/>
              <a:t>On start signal, engage targets as they become available from within the shooting area.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158</Words>
  <Application>Microsoft Office PowerPoint</Application>
  <PresentationFormat>Custom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215</cp:revision>
  <cp:lastPrinted>2016-01-15T21:54:08Z</cp:lastPrinted>
  <dcterms:created xsi:type="dcterms:W3CDTF">2002-08-21T12:11:08Z</dcterms:created>
  <dcterms:modified xsi:type="dcterms:W3CDTF">2022-02-09T21:47:34Z</dcterms:modified>
  <cp:category>Shooting</cp:category>
</cp:coreProperties>
</file>