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28683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X’s, heels against rear fault line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shouldered, safety on, pointed at orange cone.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X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 paper, 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4559302" y="9294813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4559302" y="9291638"/>
            <a:ext cx="1588" cy="3175"/>
          </a:xfrm>
          <a:prstGeom prst="lin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4560889" y="9290050"/>
            <a:ext cx="0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70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203</cp:revision>
  <cp:lastPrinted>2016-01-15T21:54:08Z</cp:lastPrinted>
  <dcterms:created xsi:type="dcterms:W3CDTF">2002-08-21T12:11:08Z</dcterms:created>
  <dcterms:modified xsi:type="dcterms:W3CDTF">2019-03-14T20:35:44Z</dcterms:modified>
  <cp:category>Shooting</cp:category>
</cp:coreProperties>
</file>