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80551"/>
              </p:ext>
            </p:extLst>
          </p:nvPr>
        </p:nvGraphicFramePr>
        <p:xfrm>
          <a:off x="180474" y="223710"/>
          <a:ext cx="7025777" cy="3473130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 Have Standards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anywhere outside the shooting area. Hands relaxed at sides.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shouldered, safety on, pointed at orange cone.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Virginia Count, 24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paper, 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4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Failure to perform a mandatory reload will be a procedural per shot fired.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Failure to perform a mandatory reload will be a procedural per shot fired.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String 1: engage each target with 2 rounds each, perform a mandatory reload then engage each target with 2 rounds each strong hand only. String 2: engage each target with 2 rounds each, perform a mandatory reload, then engage each target with 2 rounds each weak hand only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9FA7FB-F282-470F-BDFF-DF7BF94A1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74" y="3696840"/>
            <a:ext cx="7026940" cy="5325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116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206</cp:revision>
  <cp:lastPrinted>2016-01-15T21:54:08Z</cp:lastPrinted>
  <dcterms:created xsi:type="dcterms:W3CDTF">2002-08-21T12:11:08Z</dcterms:created>
  <dcterms:modified xsi:type="dcterms:W3CDTF">2019-06-17T19:28:40Z</dcterms:modified>
  <cp:category>Shooting</cp:category>
</cp:coreProperties>
</file>