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750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7/16/2019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31040"/>
              </p:ext>
            </p:extLst>
          </p:nvPr>
        </p:nvGraphicFramePr>
        <p:xfrm>
          <a:off x="180474" y="223710"/>
          <a:ext cx="7025777" cy="2877827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Speed Check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</a:t>
                      </a: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Standing with both feet on X’s. </a:t>
                      </a:r>
                      <a:r>
                        <a:rPr lang="en-US" sz="1100" b="1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Hands relaxed at sides.</a:t>
                      </a:r>
                      <a:endParaRPr lang="en-US" sz="11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Arial" pitchFamily="34"/>
                        <a:ea typeface="Arial" pitchFamily="34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 : Pistol loaded and holstered. PCC shouldered, safety on, pointed at orange cone.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Comstock, 12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4 paper, 4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 on paper, steel until down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targets as they become available from within the fault lines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79" cy="83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B0E7766-DF54-4258-8E0C-EDF461587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313" y="3200400"/>
            <a:ext cx="5702573" cy="59226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71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205</cp:revision>
  <cp:lastPrinted>2016-01-15T21:54:08Z</cp:lastPrinted>
  <dcterms:created xsi:type="dcterms:W3CDTF">2002-08-21T12:11:08Z</dcterms:created>
  <dcterms:modified xsi:type="dcterms:W3CDTF">2019-07-16T19:54:14Z</dcterms:modified>
  <cp:category>Shooting</cp:category>
</cp:coreProperties>
</file>