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3822" y="9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8/30/2019</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00058241"/>
              </p:ext>
            </p:extLst>
          </p:nvPr>
        </p:nvGraphicFramePr>
        <p:xfrm>
          <a:off x="180474" y="223710"/>
          <a:ext cx="7025777" cy="3045467"/>
        </p:xfrm>
        <a:graphic>
          <a:graphicData uri="http://schemas.openxmlformats.org/drawingml/2006/table">
            <a:tbl>
              <a:tblPr/>
              <a:tblGrid>
                <a:gridCol w="1080248">
                  <a:extLst>
                    <a:ext uri="{9D8B030D-6E8A-4147-A177-3AD203B41FA5}">
                      <a16:colId xmlns:a16="http://schemas.microsoft.com/office/drawing/2014/main" val="20000"/>
                    </a:ext>
                  </a:extLst>
                </a:gridCol>
                <a:gridCol w="2356108">
                  <a:extLst>
                    <a:ext uri="{9D8B030D-6E8A-4147-A177-3AD203B41FA5}">
                      <a16:colId xmlns:a16="http://schemas.microsoft.com/office/drawing/2014/main" val="20001"/>
                    </a:ext>
                  </a:extLst>
                </a:gridCol>
                <a:gridCol w="2587935">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Skirt The Edges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 </a:t>
                      </a:r>
                      <a:r>
                        <a:rPr lang="en-US" sz="1100" b="1" i="0" u="none" strike="noStrike" kern="1200" cap="none" spc="0" baseline="0" dirty="0">
                          <a:solidFill>
                            <a:srgbClr val="000000"/>
                          </a:solidFill>
                          <a:uFillTx/>
                          <a:latin typeface="Arial" pitchFamily="34"/>
                          <a:ea typeface="Arial" pitchFamily="34"/>
                          <a:cs typeface="Arial" pitchFamily="34"/>
                        </a:rPr>
                        <a:t>Standing in shooting box, wrists above shoulders</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3614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lang="en-US" sz="1100" b="1" i="0" u="none" strike="noStrike" kern="1200" cap="none" spc="0" baseline="0" dirty="0">
                          <a:solidFill>
                            <a:srgbClr val="000000"/>
                          </a:solidFill>
                          <a:uFillTx/>
                          <a:latin typeface="Arial" pitchFamily="34"/>
                          <a:ea typeface="Arial" pitchFamily="34"/>
                          <a:cs typeface="Arial" pitchFamily="34"/>
                        </a:rPr>
                        <a:t>GUN READY CONDITION : Pistol loaded and holstered. PCC loaded, safety on, held in weak hand buttstock touching belt. Strong hand wrist below belt.</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Comstock, 8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2 paper, 4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 steel until down</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last shot</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RULES: </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961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Engage targets as they become available from within the fault lines.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0"/>
            <a:ext cx="696891"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79" cy="8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D0E9EC25-0462-4437-9470-1324B74CFF3D}"/>
              </a:ext>
            </a:extLst>
          </p:cNvPr>
          <p:cNvPicPr>
            <a:picLocks noChangeAspect="1"/>
          </p:cNvPicPr>
          <p:nvPr/>
        </p:nvPicPr>
        <p:blipFill>
          <a:blip r:embed="rId5"/>
          <a:stretch>
            <a:fillRect/>
          </a:stretch>
        </p:blipFill>
        <p:spPr>
          <a:xfrm>
            <a:off x="2691930" y="3341406"/>
            <a:ext cx="1931339" cy="58495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2" y="384561"/>
            <a:ext cx="6699903" cy="4524315"/>
          </a:xfrm>
          <a:prstGeom prst="rect">
            <a:avLst/>
          </a:prstGeom>
          <a:noFill/>
        </p:spPr>
        <p:txBody>
          <a:bodyPr wrap="square" rtlCol="0">
            <a:spAutoFit/>
          </a:bodyPr>
          <a:lstStyle/>
          <a:p>
            <a:pPr algn="ctr"/>
            <a:r>
              <a:rPr lang="en-US" b="1" dirty="0"/>
              <a:t>Skirt the Edges</a:t>
            </a:r>
          </a:p>
          <a:p>
            <a:pPr algn="ctr"/>
            <a:r>
              <a:rPr lang="en-US" b="1" dirty="0"/>
              <a:t>Written Stage Briefing</a:t>
            </a:r>
          </a:p>
          <a:p>
            <a:r>
              <a:rPr lang="en-US" dirty="0"/>
              <a:t>Skirt the Edges is an 8 round, 40 point, Comstock Speed Shoot. There are two IPSC targets, two pepper poppers, and two mini poppers. The best two hits on paper will score. Steel must fall to score. The start signal is audible.</a:t>
            </a:r>
          </a:p>
          <a:p>
            <a:endParaRPr lang="en-US" dirty="0"/>
          </a:p>
          <a:p>
            <a:r>
              <a:rPr lang="en-US" dirty="0"/>
              <a:t>Handgun start position is standing in shooting box with wrists above respective shoulders. Handgun is loaded and holstered.</a:t>
            </a:r>
          </a:p>
          <a:p>
            <a:endParaRPr lang="en-US" dirty="0"/>
          </a:p>
          <a:p>
            <a:r>
              <a:rPr lang="en-US" dirty="0"/>
              <a:t>PCC start position is standing in shooting box with loaded carbine held with weak hand, safety on, buttstock on belt, strong hand relaxed at side.</a:t>
            </a:r>
          </a:p>
          <a:p>
            <a:endParaRPr lang="en-US" dirty="0"/>
          </a:p>
          <a:p>
            <a:r>
              <a:rPr lang="en-US" dirty="0"/>
              <a:t>Upon start signal, engage the targets from within the shooting area.</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TotalTime>
  <Words>197</Words>
  <Application>Microsoft Office PowerPoint</Application>
  <PresentationFormat>Custom</PresentationFormat>
  <Paragraphs>21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207</cp:revision>
  <cp:lastPrinted>2016-01-15T21:54:08Z</cp:lastPrinted>
  <dcterms:created xsi:type="dcterms:W3CDTF">2002-08-21T12:11:08Z</dcterms:created>
  <dcterms:modified xsi:type="dcterms:W3CDTF">2019-08-30T17:43:34Z</dcterms:modified>
  <cp:category>Shooting</cp:category>
</cp:coreProperties>
</file>