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19678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Something Wicked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heels covering X’s, wrists below belt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unloaded and holstered. PCC unloaded, held in both hands with buttstock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paper,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The drop turner is a disappearing target and must be activated before last shot fired (9.9.3).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781283-172B-4208-9CB6-1DE88E8DF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7" y="3187581"/>
            <a:ext cx="5861426" cy="6106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2" y="384561"/>
            <a:ext cx="66999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Something Wicked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Something Wicked is a 12 round, 60 point, Comstock Short Course. There are four USPSA targets and four Colt Speed Steel targets. The best two hits per target will score. The drop turner target is a disappearing target.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standing with both heels covering X’s, wrists below belt. Handgun is unloaded and holstered.</a:t>
            </a:r>
          </a:p>
          <a:p>
            <a:endParaRPr lang="en-US" dirty="0"/>
          </a:p>
          <a:p>
            <a:r>
              <a:rPr lang="en-US" dirty="0"/>
              <a:t>PCC start position is standing with both heels covering X’s, unloaded carbine held with both hands, buttstock on belt.</a:t>
            </a:r>
          </a:p>
          <a:p>
            <a:endParaRPr lang="en-US" dirty="0"/>
          </a:p>
          <a:p>
            <a:r>
              <a:rPr lang="en-US" dirty="0"/>
              <a:t>Upon start signal, engage targets as they become available from within the fault lines. The drop turner target must be activated before the last shot fired, per USPSA rule 9.9.3.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209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208</cp:revision>
  <cp:lastPrinted>2016-01-15T21:54:08Z</cp:lastPrinted>
  <dcterms:created xsi:type="dcterms:W3CDTF">2002-08-21T12:11:08Z</dcterms:created>
  <dcterms:modified xsi:type="dcterms:W3CDTF">2019-08-30T19:07:56Z</dcterms:modified>
  <cp:category>Shooting</cp:category>
</cp:coreProperties>
</file>