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11647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Accelerator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EDE10E-BE28-4E0A-B8A5-1073D1C99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578" y="3749379"/>
            <a:ext cx="4459567" cy="5669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2020-01-03T20:04:22Z</dcterms:modified>
  <cp:category>Shooting</cp:category>
</cp:coreProperties>
</file>