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280" userDrawn="1">
          <p15:clr>
            <a:srgbClr val="A4A3A4"/>
          </p15:clr>
        </p15:guide>
        <p15:guide id="3" orient="horz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822" y="96"/>
      </p:cViewPr>
      <p:guideLst>
        <p:guide pos="2280"/>
        <p:guide orient="horz" pos="302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58819"/>
              </p:ext>
            </p:extLst>
          </p:nvPr>
        </p:nvGraphicFramePr>
        <p:xfrm>
          <a:off x="180474" y="223710"/>
          <a:ext cx="7025777" cy="340988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Five to Go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one hit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1349807-5718-4849-AB6D-14D10B8EB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33" y="3653726"/>
            <a:ext cx="5634057" cy="55704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99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204</cp:revision>
  <cp:lastPrinted>2016-01-15T21:54:08Z</cp:lastPrinted>
  <dcterms:created xsi:type="dcterms:W3CDTF">2002-08-21T12:11:08Z</dcterms:created>
  <dcterms:modified xsi:type="dcterms:W3CDTF">2020-01-03T19:48:13Z</dcterms:modified>
  <cp:category>Shooting</cp:category>
</cp:coreProperties>
</file>