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280" userDrawn="1">
          <p15:clr>
            <a:srgbClr val="A4A3A4"/>
          </p15:clr>
        </p15:guide>
        <p15:guide id="3" orient="horz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822" y="96"/>
      </p:cViewPr>
      <p:guideLst>
        <p:guide pos="2280"/>
        <p:guide orient="horz" pos="302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01664"/>
              </p:ext>
            </p:extLst>
          </p:nvPr>
        </p:nvGraphicFramePr>
        <p:xfrm>
          <a:off x="180474" y="223710"/>
          <a:ext cx="7025777" cy="4063680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Outer Limits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Starting in weak side shooting box (right handed shooters in left box, left handed in right box)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4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a plate from the wrong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shooting box will be scored as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a miss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Engage the 25 and 35 yard targets on the weak side of the center line, move to the center box and engage the remaining targets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plus stop plate.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2CC77-3D4D-438F-AA63-D23C9456E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060" y="4434706"/>
            <a:ext cx="4613080" cy="49156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128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205</cp:revision>
  <cp:lastPrinted>2016-01-15T21:54:08Z</cp:lastPrinted>
  <dcterms:created xsi:type="dcterms:W3CDTF">2002-08-21T12:11:08Z</dcterms:created>
  <dcterms:modified xsi:type="dcterms:W3CDTF">2020-01-03T20:11:59Z</dcterms:modified>
  <cp:category>Shooting</cp:category>
</cp:coreProperties>
</file>