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57733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‘n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the steel with four hits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100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2020-01-03T19:56:42Z</dcterms:modified>
  <cp:category>Shooting</cp:category>
</cp:coreProperties>
</file>