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80" userDrawn="1">
          <p15:clr>
            <a:srgbClr val="A4A3A4"/>
          </p15:clr>
        </p15:guide>
        <p15:guide id="3" orient="horz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822" y="96"/>
      </p:cViewPr>
      <p:guideLst>
        <p:guide pos="2280"/>
        <p:guide orient="horz" pos="302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43188"/>
              </p:ext>
            </p:extLst>
          </p:nvPr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Pendulum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085735-75AB-46B8-8D0D-86CEBE2FA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976" y="3689281"/>
            <a:ext cx="5117248" cy="54842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97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205</cp:revision>
  <cp:lastPrinted>2016-01-15T21:54:08Z</cp:lastPrinted>
  <dcterms:created xsi:type="dcterms:W3CDTF">2002-08-21T12:11:08Z</dcterms:created>
  <dcterms:modified xsi:type="dcterms:W3CDTF">2020-01-03T20:13:58Z</dcterms:modified>
  <cp:category>Shooting</cp:category>
</cp:coreProperties>
</file>