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822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333312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Roundabout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33E6C4-6371-4E73-9F62-A2AB7A1A6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75" y="3655618"/>
            <a:ext cx="4704270" cy="5634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97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207</cp:revision>
  <cp:lastPrinted>2016-01-15T21:54:08Z</cp:lastPrinted>
  <dcterms:created xsi:type="dcterms:W3CDTF">2002-08-21T12:11:08Z</dcterms:created>
  <dcterms:modified xsi:type="dcterms:W3CDTF">2020-01-03T19:51:16Z</dcterms:modified>
  <cp:category>Shooting</cp:category>
</cp:coreProperties>
</file>