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4669"/>
              </p:ext>
            </p:extLst>
          </p:nvPr>
        </p:nvGraphicFramePr>
        <p:xfrm>
          <a:off x="180474" y="223710"/>
          <a:ext cx="7025777" cy="378326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Showdown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either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 two strings from one box, and three from the other. Movement is not on the clock and shooter may choose when to move. Shooting more than three strings from a single box will be a reshoot until they move to the next box.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A34D08-A2EA-4754-8BD5-83392CB17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91" y="4073743"/>
            <a:ext cx="5122217" cy="53240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146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2020-01-03T20:16:41Z</dcterms:modified>
  <cp:category>Shooting</cp:category>
</cp:coreProperties>
</file>