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031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Speed Option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F04598-38D5-4554-9D93-3B06DCBDD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91" y="3786930"/>
            <a:ext cx="5298617" cy="5629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98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2020-01-03T20:17:23Z</dcterms:modified>
  <cp:category>Shooting</cp:category>
</cp:coreProperties>
</file>