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userDrawn="1">
          <p15:clr>
            <a:srgbClr val="A4A3A4"/>
          </p15:clr>
        </p15:guide>
        <p15:guide id="2" pos="23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74"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2/23/2022</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2122488" y="685800"/>
            <a:ext cx="26130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6" y="2982914"/>
            <a:ext cx="6216650" cy="2057400"/>
          </a:xfrm>
        </p:spPr>
        <p:txBody>
          <a:bodyPr/>
          <a:lstStyle/>
          <a:p>
            <a:r>
              <a:rPr lang="en-US"/>
              <a:t>Click to edit Master title style</a:t>
            </a:r>
          </a:p>
        </p:txBody>
      </p:sp>
      <p:sp>
        <p:nvSpPr>
          <p:cNvPr id="3" name="Subtitle 2"/>
          <p:cNvSpPr>
            <a:spLocks noGrp="1"/>
          </p:cNvSpPr>
          <p:nvPr>
            <p:ph type="subTitle" idx="1"/>
          </p:nvPr>
        </p:nvSpPr>
        <p:spPr>
          <a:xfrm>
            <a:off x="1096964" y="5440364"/>
            <a:ext cx="5121275" cy="2454275"/>
          </a:xfrm>
        </p:spPr>
        <p:txBody>
          <a:bodyPr/>
          <a:lstStyle>
            <a:lvl1pPr marL="0" indent="0" algn="ctr">
              <a:buNone/>
              <a:defRPr/>
            </a:lvl1pPr>
            <a:lvl2pPr marL="457198" indent="0" algn="ctr">
              <a:buNone/>
              <a:defRPr/>
            </a:lvl2pPr>
            <a:lvl3pPr marL="914394" indent="0" algn="ctr">
              <a:buNone/>
              <a:defRPr/>
            </a:lvl3pPr>
            <a:lvl4pPr marL="1371591" indent="0" algn="ctr">
              <a:buNone/>
              <a:defRPr/>
            </a:lvl4pPr>
            <a:lvl5pPr marL="1828789" indent="0" algn="ctr">
              <a:buNone/>
              <a:defRPr/>
            </a:lvl5pPr>
            <a:lvl6pPr marL="2285985" indent="0" algn="ctr">
              <a:buNone/>
              <a:defRPr/>
            </a:lvl6pPr>
            <a:lvl7pPr marL="2743183" indent="0" algn="ctr">
              <a:buNone/>
              <a:defRPr/>
            </a:lvl7pPr>
            <a:lvl8pPr marL="3200380" indent="0" algn="ctr">
              <a:buNone/>
              <a:defRPr/>
            </a:lvl8pPr>
            <a:lvl9pPr marL="365757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4"/>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4"/>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6"/>
          </a:xfrm>
        </p:spPr>
        <p:txBody>
          <a:bodyPr anchor="t"/>
          <a:lstStyle>
            <a:lvl1pPr algn="l">
              <a:defRPr sz="4001"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3"/>
          </a:xfrm>
        </p:spPr>
        <p:txBody>
          <a:bodyPr anchor="b"/>
          <a:lstStyle>
            <a:lvl1pPr marL="0" indent="0">
              <a:buNone/>
              <a:defRPr sz="2000"/>
            </a:lvl1pPr>
            <a:lvl2pPr marL="457198" indent="0">
              <a:buNone/>
              <a:defRPr sz="1799"/>
            </a:lvl2pPr>
            <a:lvl3pPr marL="914394" indent="0">
              <a:buNone/>
              <a:defRPr sz="1600"/>
            </a:lvl3pPr>
            <a:lvl4pPr marL="1371591" indent="0">
              <a:buNone/>
              <a:defRPr sz="1400"/>
            </a:lvl4pPr>
            <a:lvl5pPr marL="1828789" indent="0">
              <a:buNone/>
              <a:defRPr sz="1400"/>
            </a:lvl5pPr>
            <a:lvl6pPr marL="2285985" indent="0">
              <a:buNone/>
              <a:defRPr sz="1400"/>
            </a:lvl6pPr>
            <a:lvl7pPr marL="2743183" indent="0">
              <a:buNone/>
              <a:defRPr sz="1400"/>
            </a:lvl7pPr>
            <a:lvl8pPr marL="3200380" indent="0">
              <a:buNone/>
              <a:defRPr sz="1400"/>
            </a:lvl8pPr>
            <a:lvl9pPr marL="3657577"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6"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1"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6"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6" y="2149476"/>
            <a:ext cx="3232150"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6" y="3044826"/>
            <a:ext cx="3232150"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6"/>
            <a:ext cx="3233737"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6"/>
            <a:ext cx="3233737"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9"/>
            <a:ext cx="4089400" cy="8194675"/>
          </a:xfrm>
        </p:spPr>
        <p:txBody>
          <a:bodyPr/>
          <a:lstStyle>
            <a:lvl1pPr>
              <a:defRPr sz="3200"/>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4" y="6721476"/>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4" y="857250"/>
            <a:ext cx="4389437" cy="5761038"/>
          </a:xfrm>
        </p:spPr>
        <p:txBody>
          <a:bodyPr/>
          <a:lstStyle>
            <a:lvl1pPr marL="0" indent="0">
              <a:buNone/>
              <a:defRPr sz="3200"/>
            </a:lvl1pPr>
            <a:lvl2pPr marL="457198" indent="0">
              <a:buNone/>
              <a:defRPr sz="2800"/>
            </a:lvl2pPr>
            <a:lvl3pPr marL="914394" indent="0">
              <a:buNone/>
              <a:defRPr sz="2401"/>
            </a:lvl3pPr>
            <a:lvl4pPr marL="1371591" indent="0">
              <a:buNone/>
              <a:defRPr sz="2000"/>
            </a:lvl4pPr>
            <a:lvl5pPr marL="1828789" indent="0">
              <a:buNone/>
              <a:defRPr sz="2000"/>
            </a:lvl5pPr>
            <a:lvl6pPr marL="2285985" indent="0">
              <a:buNone/>
              <a:defRPr sz="2000"/>
            </a:lvl6pPr>
            <a:lvl7pPr marL="2743183" indent="0">
              <a:buNone/>
              <a:defRPr sz="2000"/>
            </a:lvl7pPr>
            <a:lvl8pPr marL="3200380" indent="0">
              <a:buNone/>
              <a:defRPr sz="2000"/>
            </a:lvl8pPr>
            <a:lvl9pPr marL="3657577" indent="0">
              <a:buNone/>
              <a:defRPr sz="2000"/>
            </a:lvl9pPr>
          </a:lstStyle>
          <a:p>
            <a:pPr lvl="0"/>
            <a:endParaRPr lang="en-US" noProof="0"/>
          </a:p>
        </p:txBody>
      </p:sp>
      <p:sp>
        <p:nvSpPr>
          <p:cNvPr id="4" name="Text Placeholder 3"/>
          <p:cNvSpPr>
            <a:spLocks noGrp="1"/>
          </p:cNvSpPr>
          <p:nvPr>
            <p:ph type="body" sz="half" idx="2"/>
          </p:nvPr>
        </p:nvSpPr>
        <p:spPr>
          <a:xfrm>
            <a:off x="1433514" y="7513639"/>
            <a:ext cx="4389437" cy="1127125"/>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6"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6" y="2239964"/>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6"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2"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198" algn="ctr" defTabSz="966782" rtl="0" fontAlgn="base">
        <a:spcBef>
          <a:spcPct val="0"/>
        </a:spcBef>
        <a:spcAft>
          <a:spcPct val="0"/>
        </a:spcAft>
        <a:defRPr sz="4700">
          <a:solidFill>
            <a:schemeClr val="tx2"/>
          </a:solidFill>
          <a:latin typeface="Arial" charset="0"/>
        </a:defRPr>
      </a:lvl6pPr>
      <a:lvl7pPr marL="914394" algn="ctr" defTabSz="966782" rtl="0" fontAlgn="base">
        <a:spcBef>
          <a:spcPct val="0"/>
        </a:spcBef>
        <a:spcAft>
          <a:spcPct val="0"/>
        </a:spcAft>
        <a:defRPr sz="4700">
          <a:solidFill>
            <a:schemeClr val="tx2"/>
          </a:solidFill>
          <a:latin typeface="Arial" charset="0"/>
        </a:defRPr>
      </a:lvl7pPr>
      <a:lvl8pPr marL="1371591" algn="ctr" defTabSz="966782" rtl="0" fontAlgn="base">
        <a:spcBef>
          <a:spcPct val="0"/>
        </a:spcBef>
        <a:spcAft>
          <a:spcPct val="0"/>
        </a:spcAft>
        <a:defRPr sz="4700">
          <a:solidFill>
            <a:schemeClr val="tx2"/>
          </a:solidFill>
          <a:latin typeface="Arial" charset="0"/>
        </a:defRPr>
      </a:lvl8pPr>
      <a:lvl9pPr marL="1828789" algn="ctr" defTabSz="966782" rtl="0" fontAlgn="base">
        <a:spcBef>
          <a:spcPct val="0"/>
        </a:spcBef>
        <a:spcAft>
          <a:spcPct val="0"/>
        </a:spcAft>
        <a:defRPr sz="4700">
          <a:solidFill>
            <a:schemeClr val="tx2"/>
          </a:solidFill>
          <a:latin typeface="Arial" charset="0"/>
        </a:defRPr>
      </a:lvl9pPr>
    </p:titleStyle>
    <p:bodyStyle>
      <a:lvl1pPr marL="361948" indent="-361948" algn="l" defTabSz="966782" rtl="0" eaLnBrk="0" fontAlgn="base" hangingPunct="0">
        <a:spcBef>
          <a:spcPct val="20000"/>
        </a:spcBef>
        <a:spcAft>
          <a:spcPct val="0"/>
        </a:spcAft>
        <a:buChar char="•"/>
        <a:defRPr sz="3399">
          <a:solidFill>
            <a:schemeClr val="tx1"/>
          </a:solidFill>
          <a:latin typeface="+mn-lt"/>
          <a:ea typeface="ＭＳ Ｐゴシック" charset="-128"/>
          <a:cs typeface="ＭＳ Ｐゴシック" charset="-128"/>
        </a:defRPr>
      </a:lvl1pPr>
      <a:lvl2pPr marL="785808" indent="-303211" algn="l" defTabSz="966782"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0" indent="-241298" algn="l" defTabSz="966782"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64" indent="-242886"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61" indent="-241298"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59" indent="-241298" algn="l" defTabSz="966782" rtl="0" fontAlgn="base">
        <a:spcBef>
          <a:spcPct val="20000"/>
        </a:spcBef>
        <a:spcAft>
          <a:spcPct val="0"/>
        </a:spcAft>
        <a:buChar char="»"/>
        <a:defRPr sz="2100">
          <a:solidFill>
            <a:schemeClr val="tx1"/>
          </a:solidFill>
          <a:latin typeface="+mn-lt"/>
          <a:ea typeface="ＭＳ Ｐゴシック" charset="-128"/>
        </a:defRPr>
      </a:lvl6pPr>
      <a:lvl7pPr marL="3089256" indent="-241298" algn="l" defTabSz="966782" rtl="0" fontAlgn="base">
        <a:spcBef>
          <a:spcPct val="20000"/>
        </a:spcBef>
        <a:spcAft>
          <a:spcPct val="0"/>
        </a:spcAft>
        <a:buChar char="»"/>
        <a:defRPr sz="2100">
          <a:solidFill>
            <a:schemeClr val="tx1"/>
          </a:solidFill>
          <a:latin typeface="+mn-lt"/>
          <a:ea typeface="ＭＳ Ｐゴシック" charset="-128"/>
        </a:defRPr>
      </a:lvl7pPr>
      <a:lvl8pPr marL="3546452" indent="-241298" algn="l" defTabSz="966782" rtl="0" fontAlgn="base">
        <a:spcBef>
          <a:spcPct val="20000"/>
        </a:spcBef>
        <a:spcAft>
          <a:spcPct val="0"/>
        </a:spcAft>
        <a:buChar char="»"/>
        <a:defRPr sz="2100">
          <a:solidFill>
            <a:schemeClr val="tx1"/>
          </a:solidFill>
          <a:latin typeface="+mn-lt"/>
          <a:ea typeface="ＭＳ Ｐゴシック" charset="-128"/>
        </a:defRPr>
      </a:lvl8pPr>
      <a:lvl9pPr marL="4003650" indent="-241298" algn="l" defTabSz="966782"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198" rtl="0" eaLnBrk="1" latinLnBrk="0" hangingPunct="1">
        <a:defRPr sz="1799" kern="1200">
          <a:solidFill>
            <a:schemeClr val="tx1"/>
          </a:solidFill>
          <a:latin typeface="+mn-lt"/>
          <a:ea typeface="+mn-ea"/>
          <a:cs typeface="+mn-cs"/>
        </a:defRPr>
      </a:lvl1pPr>
      <a:lvl2pPr marL="457198" algn="l" defTabSz="457198" rtl="0" eaLnBrk="1" latinLnBrk="0" hangingPunct="1">
        <a:defRPr sz="1799" kern="1200">
          <a:solidFill>
            <a:schemeClr val="tx1"/>
          </a:solidFill>
          <a:latin typeface="+mn-lt"/>
          <a:ea typeface="+mn-ea"/>
          <a:cs typeface="+mn-cs"/>
        </a:defRPr>
      </a:lvl2pPr>
      <a:lvl3pPr marL="914394" algn="l" defTabSz="457198" rtl="0" eaLnBrk="1" latinLnBrk="0" hangingPunct="1">
        <a:defRPr sz="1799" kern="1200">
          <a:solidFill>
            <a:schemeClr val="tx1"/>
          </a:solidFill>
          <a:latin typeface="+mn-lt"/>
          <a:ea typeface="+mn-ea"/>
          <a:cs typeface="+mn-cs"/>
        </a:defRPr>
      </a:lvl3pPr>
      <a:lvl4pPr marL="1371591" algn="l" defTabSz="457198" rtl="0" eaLnBrk="1" latinLnBrk="0" hangingPunct="1">
        <a:defRPr sz="1799" kern="1200">
          <a:solidFill>
            <a:schemeClr val="tx1"/>
          </a:solidFill>
          <a:latin typeface="+mn-lt"/>
          <a:ea typeface="+mn-ea"/>
          <a:cs typeface="+mn-cs"/>
        </a:defRPr>
      </a:lvl4pPr>
      <a:lvl5pPr marL="1828789" algn="l" defTabSz="457198" rtl="0" eaLnBrk="1" latinLnBrk="0" hangingPunct="1">
        <a:defRPr sz="1799" kern="1200">
          <a:solidFill>
            <a:schemeClr val="tx1"/>
          </a:solidFill>
          <a:latin typeface="+mn-lt"/>
          <a:ea typeface="+mn-ea"/>
          <a:cs typeface="+mn-cs"/>
        </a:defRPr>
      </a:lvl5pPr>
      <a:lvl6pPr marL="2285985" algn="l" defTabSz="457198" rtl="0" eaLnBrk="1" latinLnBrk="0" hangingPunct="1">
        <a:defRPr sz="1799" kern="1200">
          <a:solidFill>
            <a:schemeClr val="tx1"/>
          </a:solidFill>
          <a:latin typeface="+mn-lt"/>
          <a:ea typeface="+mn-ea"/>
          <a:cs typeface="+mn-cs"/>
        </a:defRPr>
      </a:lvl6pPr>
      <a:lvl7pPr marL="2743183" algn="l" defTabSz="457198" rtl="0" eaLnBrk="1" latinLnBrk="0" hangingPunct="1">
        <a:defRPr sz="1799" kern="1200">
          <a:solidFill>
            <a:schemeClr val="tx1"/>
          </a:solidFill>
          <a:latin typeface="+mn-lt"/>
          <a:ea typeface="+mn-ea"/>
          <a:cs typeface="+mn-cs"/>
        </a:defRPr>
      </a:lvl7pPr>
      <a:lvl8pPr marL="3200380" algn="l" defTabSz="457198" rtl="0" eaLnBrk="1" latinLnBrk="0" hangingPunct="1">
        <a:defRPr sz="1799" kern="1200">
          <a:solidFill>
            <a:schemeClr val="tx1"/>
          </a:solidFill>
          <a:latin typeface="+mn-lt"/>
          <a:ea typeface="+mn-ea"/>
          <a:cs typeface="+mn-cs"/>
        </a:defRPr>
      </a:lvl8pPr>
      <a:lvl9pPr marL="3657577" algn="l" defTabSz="457198"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58625455"/>
              </p:ext>
            </p:extLst>
          </p:nvPr>
        </p:nvGraphicFramePr>
        <p:xfrm>
          <a:off x="180476" y="223710"/>
          <a:ext cx="7025777" cy="2885628"/>
        </p:xfrm>
        <a:graphic>
          <a:graphicData uri="http://schemas.openxmlformats.org/drawingml/2006/table">
            <a:tbl>
              <a:tblPr/>
              <a:tblGrid>
                <a:gridCol w="1080248">
                  <a:extLst>
                    <a:ext uri="{9D8B030D-6E8A-4147-A177-3AD203B41FA5}">
                      <a16:colId xmlns:a16="http://schemas.microsoft.com/office/drawing/2014/main" val="20000"/>
                    </a:ext>
                  </a:extLst>
                </a:gridCol>
                <a:gridCol w="4944043">
                  <a:extLst>
                    <a:ext uri="{9D8B030D-6E8A-4147-A177-3AD203B41FA5}">
                      <a16:colId xmlns:a16="http://schemas.microsoft.com/office/drawing/2014/main" val="20001"/>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Off the Table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16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8 USPSA</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Equipment List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2 wall feet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2 medium, 2 8’ fault lines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1 left + 1 right </a:t>
                      </a:r>
                      <a:r>
                        <a:rPr kumimoji="0" lang="en-US" sz="1100" b="1" i="0" u="none" strike="noStrike" cap="none" normalizeH="0" baseline="0" dirty="0" err="1">
                          <a:ln>
                            <a:noFill/>
                          </a:ln>
                          <a:solidFill>
                            <a:schemeClr val="tx1"/>
                          </a:solidFill>
                          <a:effectLst/>
                          <a:latin typeface="Arial" charset="0"/>
                          <a:ea typeface="ＭＳ Ｐゴシック" pitchFamily="-112" charset="-128"/>
                          <a:cs typeface="Times New Roman" pitchFamily="-112" charset="0"/>
                        </a:rPr>
                        <a:t>diag</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8 targets (6 + 2 NS)</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6738866"/>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1"/>
            <a:ext cx="696892"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80" cy="8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2CACA68B-F644-4825-B256-85632EE38DB9}"/>
              </a:ext>
            </a:extLst>
          </p:cNvPr>
          <p:cNvPicPr>
            <a:picLocks noChangeAspect="1"/>
          </p:cNvPicPr>
          <p:nvPr/>
        </p:nvPicPr>
        <p:blipFill>
          <a:blip r:embed="rId5"/>
          <a:stretch>
            <a:fillRect/>
          </a:stretch>
        </p:blipFill>
        <p:spPr>
          <a:xfrm>
            <a:off x="1896826" y="3448756"/>
            <a:ext cx="3521548" cy="60862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3139321"/>
          </a:xfrm>
          <a:prstGeom prst="rect">
            <a:avLst/>
          </a:prstGeom>
          <a:noFill/>
        </p:spPr>
        <p:txBody>
          <a:bodyPr wrap="square" rtlCol="0">
            <a:spAutoFit/>
          </a:bodyPr>
          <a:lstStyle/>
          <a:p>
            <a:pPr algn="ctr"/>
            <a:r>
              <a:rPr lang="en-US" b="1" dirty="0"/>
              <a:t>Off the Table</a:t>
            </a:r>
          </a:p>
          <a:p>
            <a:pPr algn="ctr"/>
            <a:r>
              <a:rPr lang="en-US" b="1" dirty="0"/>
              <a:t>Written Stage Briefing</a:t>
            </a:r>
          </a:p>
          <a:p>
            <a:r>
              <a:rPr lang="en-US" dirty="0"/>
              <a:t>Off the Table is a 16 round, 80 point, Comstock course of fire. There are 8 USPSA targets. The best 2 hits will score.</a:t>
            </a:r>
          </a:p>
          <a:p>
            <a:endParaRPr lang="en-US" dirty="0"/>
          </a:p>
          <a:p>
            <a:r>
              <a:rPr lang="en-US" dirty="0"/>
              <a:t>Start position is heels touching rear fault lines, wrists below belt. Firearm is on table, trigger guard on mark, unloaded. All magazines to be used on stage start on the table.</a:t>
            </a:r>
          </a:p>
          <a:p>
            <a:endParaRPr lang="en-US" dirty="0"/>
          </a:p>
          <a:p>
            <a:r>
              <a:rPr lang="en-US" dirty="0"/>
              <a:t>On the audible start signal, engage targets as they become available from within the shooting area.</a:t>
            </a:r>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1489</TotalTime>
  <Words>139</Words>
  <Application>Microsoft Office PowerPoint</Application>
  <PresentationFormat>Custom</PresentationFormat>
  <Paragraphs>18</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215</cp:revision>
  <cp:lastPrinted>2016-01-15T21:54:08Z</cp:lastPrinted>
  <dcterms:created xsi:type="dcterms:W3CDTF">2002-08-21T12:11:08Z</dcterms:created>
  <dcterms:modified xsi:type="dcterms:W3CDTF">2022-02-23T15:17:10Z</dcterms:modified>
  <cp:category>Shooting</cp:category>
</cp:coreProperties>
</file>