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3561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Run and Run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16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tux, 1 left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15 targets (12 scoring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09BE2-D501-4C83-9765-3FD5880D8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76" y="3159672"/>
            <a:ext cx="4450248" cy="6379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and Run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Run and Run is a 30 round, 150 point, Comstock course of fire. There are 15 USPSA targets. The best 2 hits will score.</a:t>
            </a:r>
          </a:p>
          <a:p>
            <a:endParaRPr lang="en-US" dirty="0"/>
          </a:p>
          <a:p>
            <a:r>
              <a:rPr lang="en-US" dirty="0"/>
              <a:t>Handgun start position is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completely outside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142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2022-02-23T16:22:04Z</dcterms:modified>
  <cp:category>Shooting</cp:category>
</cp:coreProperties>
</file>