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792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Throttle Control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8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mini poppers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Shooting box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3705E0-5EDF-4E67-BEB3-E15B869AA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829" y="3196204"/>
            <a:ext cx="4638002" cy="6321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Throttle Control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Throttle control is an 8 round, 40 point, Comstock course of fire. There are 2 USPSA targets and 4 mini poppers. The best 2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inside the shooting area, wrists above shoulders.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inside the shooting area,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140</Words>
  <Application>Microsoft Office PowerPoint</Application>
  <PresentationFormat>Custom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2021-09-22T22:08:48Z</dcterms:modified>
  <cp:category>Shooting</cp:category>
</cp:coreProperties>
</file>