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014" autoAdjust="0"/>
  </p:normalViewPr>
  <p:slideViewPr>
    <p:cSldViewPr>
      <p:cViewPr>
        <p:scale>
          <a:sx n="75" d="100"/>
          <a:sy n="75" d="100"/>
        </p:scale>
        <p:origin x="3066" y="14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25.01.2020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Group 29">
            <a:extLst>
              <a:ext uri="{FF2B5EF4-FFF2-40B4-BE49-F238E27FC236}">
                <a16:creationId xmlns:a16="http://schemas.microsoft.com/office/drawing/2014/main" id="{D96AC0BD-4D2F-458C-AC65-600E5AC84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171790"/>
              </p:ext>
            </p:extLst>
          </p:nvPr>
        </p:nvGraphicFramePr>
        <p:xfrm>
          <a:off x="152400" y="152400"/>
          <a:ext cx="7010400" cy="3710295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SUR, A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V Is For I Suck At Shooting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Marcel Englmaier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39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Toes touching marks. Handgun loaded and holstered, wrists below belt. PCC loaded, stock touching belt, muzzle pointed downrange.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6295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the start signal, engage all targets with at least 2 shots from within the shooting area.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Comstock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22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11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F159CE-0BDC-49B1-AE25-052BB909AC68}"/>
              </a:ext>
            </a:extLst>
          </p:cNvPr>
          <p:cNvCxnSpPr>
            <a:cxnSpLocks/>
          </p:cNvCxnSpPr>
          <p:nvPr/>
        </p:nvCxnSpPr>
        <p:spPr>
          <a:xfrm flipH="1">
            <a:off x="1366875" y="5429911"/>
            <a:ext cx="1695130" cy="325554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252726-E5A4-4AE0-A019-A8D51313B6DB}"/>
              </a:ext>
            </a:extLst>
          </p:cNvPr>
          <p:cNvCxnSpPr>
            <a:cxnSpLocks/>
          </p:cNvCxnSpPr>
          <p:nvPr/>
        </p:nvCxnSpPr>
        <p:spPr>
          <a:xfrm flipH="1" flipV="1">
            <a:off x="4244893" y="5413063"/>
            <a:ext cx="1647154" cy="341622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99F8F1-8BA5-4CF9-BEE0-23A8E4F27B2C}"/>
              </a:ext>
            </a:extLst>
          </p:cNvPr>
          <p:cNvCxnSpPr>
            <a:cxnSpLocks/>
          </p:cNvCxnSpPr>
          <p:nvPr/>
        </p:nvCxnSpPr>
        <p:spPr>
          <a:xfrm flipH="1" flipV="1">
            <a:off x="493728" y="9359900"/>
            <a:ext cx="6327746" cy="127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C2C5EA-81C2-4309-827C-999BB72D4C32}"/>
              </a:ext>
            </a:extLst>
          </p:cNvPr>
          <p:cNvCxnSpPr>
            <a:cxnSpLocks/>
          </p:cNvCxnSpPr>
          <p:nvPr/>
        </p:nvCxnSpPr>
        <p:spPr>
          <a:xfrm flipH="1">
            <a:off x="493726" y="8730734"/>
            <a:ext cx="71501" cy="641866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88C511-DD74-4781-BF7B-650A8E379461}"/>
              </a:ext>
            </a:extLst>
          </p:cNvPr>
          <p:cNvCxnSpPr>
            <a:cxnSpLocks/>
          </p:cNvCxnSpPr>
          <p:nvPr/>
        </p:nvCxnSpPr>
        <p:spPr>
          <a:xfrm flipH="1" flipV="1">
            <a:off x="6684196" y="8829284"/>
            <a:ext cx="171353" cy="530616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BE699FA-7136-4F82-B57D-B95ADAC603EA}"/>
              </a:ext>
            </a:extLst>
          </p:cNvPr>
          <p:cNvGrpSpPr/>
          <p:nvPr/>
        </p:nvGrpSpPr>
        <p:grpSpPr>
          <a:xfrm>
            <a:off x="3070308" y="4020974"/>
            <a:ext cx="1174584" cy="1314323"/>
            <a:chOff x="9220200" y="3650784"/>
            <a:chExt cx="1174584" cy="1314323"/>
          </a:xfrm>
        </p:grpSpPr>
        <p:grpSp>
          <p:nvGrpSpPr>
            <p:cNvPr id="65" name="Group 288">
              <a:extLst>
                <a:ext uri="{FF2B5EF4-FFF2-40B4-BE49-F238E27FC236}">
                  <a16:creationId xmlns:a16="http://schemas.microsoft.com/office/drawing/2014/main" id="{007F7771-D768-44DA-931D-131324CE78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97920" y="3724294"/>
              <a:ext cx="222250" cy="858838"/>
              <a:chOff x="384" y="816"/>
              <a:chExt cx="140" cy="541"/>
            </a:xfrm>
          </p:grpSpPr>
          <p:sp>
            <p:nvSpPr>
              <p:cNvPr id="66" name="Line 289">
                <a:extLst>
                  <a:ext uri="{FF2B5EF4-FFF2-40B4-BE49-F238E27FC236}">
                    <a16:creationId xmlns:a16="http://schemas.microsoft.com/office/drawing/2014/main" id="{478088B2-6F74-43CF-BD09-3A11B0A449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Line 290">
                <a:extLst>
                  <a:ext uri="{FF2B5EF4-FFF2-40B4-BE49-F238E27FC236}">
                    <a16:creationId xmlns:a16="http://schemas.microsoft.com/office/drawing/2014/main" id="{DE1F62CC-8812-48A1-AD60-6DD759330B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Freeform 291">
                <a:extLst>
                  <a:ext uri="{FF2B5EF4-FFF2-40B4-BE49-F238E27FC236}">
                    <a16:creationId xmlns:a16="http://schemas.microsoft.com/office/drawing/2014/main" id="{80D893EF-FEFA-4D45-8B69-A9058735B7F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9" name="Group 292">
              <a:extLst>
                <a:ext uri="{FF2B5EF4-FFF2-40B4-BE49-F238E27FC236}">
                  <a16:creationId xmlns:a16="http://schemas.microsoft.com/office/drawing/2014/main" id="{16AA9D82-BA73-4C3C-AECE-241DAA7C5E71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9286916" y="3737099"/>
              <a:ext cx="222250" cy="858838"/>
              <a:chOff x="384" y="816"/>
              <a:chExt cx="140" cy="541"/>
            </a:xfrm>
          </p:grpSpPr>
          <p:sp>
            <p:nvSpPr>
              <p:cNvPr id="70" name="Line 293">
                <a:extLst>
                  <a:ext uri="{FF2B5EF4-FFF2-40B4-BE49-F238E27FC236}">
                    <a16:creationId xmlns:a16="http://schemas.microsoft.com/office/drawing/2014/main" id="{BA232791-92DA-48C0-9EC2-F67A5E16CC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Line 294">
                <a:extLst>
                  <a:ext uri="{FF2B5EF4-FFF2-40B4-BE49-F238E27FC236}">
                    <a16:creationId xmlns:a16="http://schemas.microsoft.com/office/drawing/2014/main" id="{834BC458-ED04-4972-ABDB-582ABF53E0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Freeform 295">
                <a:extLst>
                  <a:ext uri="{FF2B5EF4-FFF2-40B4-BE49-F238E27FC236}">
                    <a16:creationId xmlns:a16="http://schemas.microsoft.com/office/drawing/2014/main" id="{A5470EFC-3898-433B-A1D0-4053FF09E80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9694D29-DCBB-44D4-BA32-916C41A4CED6}"/>
                </a:ext>
              </a:extLst>
            </p:cNvPr>
            <p:cNvGrpSpPr/>
            <p:nvPr/>
          </p:nvGrpSpPr>
          <p:grpSpPr>
            <a:xfrm>
              <a:off x="9652629" y="4140531"/>
              <a:ext cx="287338" cy="654897"/>
              <a:chOff x="8686800" y="5878380"/>
              <a:chExt cx="287338" cy="654897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3BD3A765-46AB-4B57-AF3C-EE11EFBAC44C}"/>
                  </a:ext>
                </a:extLst>
              </p:cNvPr>
              <p:cNvGrpSpPr/>
              <p:nvPr/>
            </p:nvGrpSpPr>
            <p:grpSpPr>
              <a:xfrm>
                <a:off x="8686800" y="5878380"/>
                <a:ext cx="287338" cy="654897"/>
                <a:chOff x="8534400" y="5309341"/>
                <a:chExt cx="287338" cy="654897"/>
              </a:xfrm>
            </p:grpSpPr>
            <p:sp>
              <p:nvSpPr>
                <p:cNvPr id="62" name="Line 30">
                  <a:extLst>
                    <a:ext uri="{FF2B5EF4-FFF2-40B4-BE49-F238E27FC236}">
                      <a16:creationId xmlns:a16="http://schemas.microsoft.com/office/drawing/2014/main" id="{2E9EAC67-55DC-4F57-9474-C7E9E960E9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545513" y="5562600"/>
                  <a:ext cx="0" cy="40163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Line 31">
                  <a:extLst>
                    <a:ext uri="{FF2B5EF4-FFF2-40B4-BE49-F238E27FC236}">
                      <a16:creationId xmlns:a16="http://schemas.microsoft.com/office/drawing/2014/main" id="{FDD729C9-18EB-45A7-9FCF-5CF01F7575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809038" y="5541962"/>
                  <a:ext cx="0" cy="40163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Freeform 32">
                  <a:extLst>
                    <a:ext uri="{FF2B5EF4-FFF2-40B4-BE49-F238E27FC236}">
                      <a16:creationId xmlns:a16="http://schemas.microsoft.com/office/drawing/2014/main" id="{D670D177-A68A-4411-9BF0-52CAD91239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34400" y="5309341"/>
                  <a:ext cx="287338" cy="527050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6A961DB8-9E75-4B3E-8855-787683321C8F}"/>
                  </a:ext>
                </a:extLst>
              </p:cNvPr>
              <p:cNvSpPr/>
              <p:nvPr/>
            </p:nvSpPr>
            <p:spPr>
              <a:xfrm>
                <a:off x="8689183" y="5986463"/>
                <a:ext cx="280994" cy="71436"/>
              </a:xfrm>
              <a:custGeom>
                <a:avLst/>
                <a:gdLst>
                  <a:gd name="connsiteX0" fmla="*/ 0 w 283376"/>
                  <a:gd name="connsiteY0" fmla="*/ 35718 h 69056"/>
                  <a:gd name="connsiteX1" fmla="*/ 0 w 283376"/>
                  <a:gd name="connsiteY1" fmla="*/ 35718 h 69056"/>
                  <a:gd name="connsiteX2" fmla="*/ 19050 w 283376"/>
                  <a:gd name="connsiteY2" fmla="*/ 28575 h 69056"/>
                  <a:gd name="connsiteX3" fmla="*/ 33338 w 283376"/>
                  <a:gd name="connsiteY3" fmla="*/ 21431 h 69056"/>
                  <a:gd name="connsiteX4" fmla="*/ 38100 w 283376"/>
                  <a:gd name="connsiteY4" fmla="*/ 14287 h 69056"/>
                  <a:gd name="connsiteX5" fmla="*/ 45244 w 283376"/>
                  <a:gd name="connsiteY5" fmla="*/ 11906 h 69056"/>
                  <a:gd name="connsiteX6" fmla="*/ 52388 w 283376"/>
                  <a:gd name="connsiteY6" fmla="*/ 4762 h 69056"/>
                  <a:gd name="connsiteX7" fmla="*/ 52388 w 283376"/>
                  <a:gd name="connsiteY7" fmla="*/ 4762 h 69056"/>
                  <a:gd name="connsiteX8" fmla="*/ 226219 w 283376"/>
                  <a:gd name="connsiteY8" fmla="*/ 0 h 69056"/>
                  <a:gd name="connsiteX9" fmla="*/ 226219 w 283376"/>
                  <a:gd name="connsiteY9" fmla="*/ 0 h 69056"/>
                  <a:gd name="connsiteX10" fmla="*/ 242888 w 283376"/>
                  <a:gd name="connsiteY10" fmla="*/ 11906 h 69056"/>
                  <a:gd name="connsiteX11" fmla="*/ 247650 w 283376"/>
                  <a:gd name="connsiteY11" fmla="*/ 19050 h 69056"/>
                  <a:gd name="connsiteX12" fmla="*/ 254794 w 283376"/>
                  <a:gd name="connsiteY12" fmla="*/ 21431 h 69056"/>
                  <a:gd name="connsiteX13" fmla="*/ 276225 w 283376"/>
                  <a:gd name="connsiteY13" fmla="*/ 33337 h 69056"/>
                  <a:gd name="connsiteX14" fmla="*/ 280988 w 283376"/>
                  <a:gd name="connsiteY14" fmla="*/ 40481 h 69056"/>
                  <a:gd name="connsiteX15" fmla="*/ 280988 w 283376"/>
                  <a:gd name="connsiteY15" fmla="*/ 40481 h 69056"/>
                  <a:gd name="connsiteX16" fmla="*/ 283369 w 283376"/>
                  <a:gd name="connsiteY16" fmla="*/ 69056 h 69056"/>
                  <a:gd name="connsiteX17" fmla="*/ 283369 w 283376"/>
                  <a:gd name="connsiteY17" fmla="*/ 69056 h 69056"/>
                  <a:gd name="connsiteX18" fmla="*/ 0 w 283376"/>
                  <a:gd name="connsiteY18" fmla="*/ 35718 h 69056"/>
                  <a:gd name="connsiteX0" fmla="*/ 0 w 288138"/>
                  <a:gd name="connsiteY0" fmla="*/ 73818 h 73818"/>
                  <a:gd name="connsiteX1" fmla="*/ 4762 w 288138"/>
                  <a:gd name="connsiteY1" fmla="*/ 35718 h 73818"/>
                  <a:gd name="connsiteX2" fmla="*/ 23812 w 288138"/>
                  <a:gd name="connsiteY2" fmla="*/ 28575 h 73818"/>
                  <a:gd name="connsiteX3" fmla="*/ 38100 w 288138"/>
                  <a:gd name="connsiteY3" fmla="*/ 21431 h 73818"/>
                  <a:gd name="connsiteX4" fmla="*/ 42862 w 288138"/>
                  <a:gd name="connsiteY4" fmla="*/ 14287 h 73818"/>
                  <a:gd name="connsiteX5" fmla="*/ 50006 w 288138"/>
                  <a:gd name="connsiteY5" fmla="*/ 11906 h 73818"/>
                  <a:gd name="connsiteX6" fmla="*/ 57150 w 288138"/>
                  <a:gd name="connsiteY6" fmla="*/ 4762 h 73818"/>
                  <a:gd name="connsiteX7" fmla="*/ 57150 w 288138"/>
                  <a:gd name="connsiteY7" fmla="*/ 4762 h 73818"/>
                  <a:gd name="connsiteX8" fmla="*/ 230981 w 288138"/>
                  <a:gd name="connsiteY8" fmla="*/ 0 h 73818"/>
                  <a:gd name="connsiteX9" fmla="*/ 230981 w 288138"/>
                  <a:gd name="connsiteY9" fmla="*/ 0 h 73818"/>
                  <a:gd name="connsiteX10" fmla="*/ 247650 w 288138"/>
                  <a:gd name="connsiteY10" fmla="*/ 11906 h 73818"/>
                  <a:gd name="connsiteX11" fmla="*/ 252412 w 288138"/>
                  <a:gd name="connsiteY11" fmla="*/ 19050 h 73818"/>
                  <a:gd name="connsiteX12" fmla="*/ 259556 w 288138"/>
                  <a:gd name="connsiteY12" fmla="*/ 21431 h 73818"/>
                  <a:gd name="connsiteX13" fmla="*/ 280987 w 288138"/>
                  <a:gd name="connsiteY13" fmla="*/ 33337 h 73818"/>
                  <a:gd name="connsiteX14" fmla="*/ 285750 w 288138"/>
                  <a:gd name="connsiteY14" fmla="*/ 40481 h 73818"/>
                  <a:gd name="connsiteX15" fmla="*/ 285750 w 288138"/>
                  <a:gd name="connsiteY15" fmla="*/ 40481 h 73818"/>
                  <a:gd name="connsiteX16" fmla="*/ 288131 w 288138"/>
                  <a:gd name="connsiteY16" fmla="*/ 69056 h 73818"/>
                  <a:gd name="connsiteX17" fmla="*/ 288131 w 288138"/>
                  <a:gd name="connsiteY17" fmla="*/ 69056 h 73818"/>
                  <a:gd name="connsiteX18" fmla="*/ 0 w 288138"/>
                  <a:gd name="connsiteY18" fmla="*/ 73818 h 73818"/>
                  <a:gd name="connsiteX0" fmla="*/ 7391 w 283623"/>
                  <a:gd name="connsiteY0" fmla="*/ 73818 h 73818"/>
                  <a:gd name="connsiteX1" fmla="*/ 247 w 283623"/>
                  <a:gd name="connsiteY1" fmla="*/ 35718 h 73818"/>
                  <a:gd name="connsiteX2" fmla="*/ 19297 w 283623"/>
                  <a:gd name="connsiteY2" fmla="*/ 28575 h 73818"/>
                  <a:gd name="connsiteX3" fmla="*/ 33585 w 283623"/>
                  <a:gd name="connsiteY3" fmla="*/ 21431 h 73818"/>
                  <a:gd name="connsiteX4" fmla="*/ 38347 w 283623"/>
                  <a:gd name="connsiteY4" fmla="*/ 14287 h 73818"/>
                  <a:gd name="connsiteX5" fmla="*/ 45491 w 283623"/>
                  <a:gd name="connsiteY5" fmla="*/ 11906 h 73818"/>
                  <a:gd name="connsiteX6" fmla="*/ 52635 w 283623"/>
                  <a:gd name="connsiteY6" fmla="*/ 4762 h 73818"/>
                  <a:gd name="connsiteX7" fmla="*/ 52635 w 283623"/>
                  <a:gd name="connsiteY7" fmla="*/ 4762 h 73818"/>
                  <a:gd name="connsiteX8" fmla="*/ 226466 w 283623"/>
                  <a:gd name="connsiteY8" fmla="*/ 0 h 73818"/>
                  <a:gd name="connsiteX9" fmla="*/ 226466 w 283623"/>
                  <a:gd name="connsiteY9" fmla="*/ 0 h 73818"/>
                  <a:gd name="connsiteX10" fmla="*/ 243135 w 283623"/>
                  <a:gd name="connsiteY10" fmla="*/ 11906 h 73818"/>
                  <a:gd name="connsiteX11" fmla="*/ 247897 w 283623"/>
                  <a:gd name="connsiteY11" fmla="*/ 19050 h 73818"/>
                  <a:gd name="connsiteX12" fmla="*/ 255041 w 283623"/>
                  <a:gd name="connsiteY12" fmla="*/ 21431 h 73818"/>
                  <a:gd name="connsiteX13" fmla="*/ 276472 w 283623"/>
                  <a:gd name="connsiteY13" fmla="*/ 33337 h 73818"/>
                  <a:gd name="connsiteX14" fmla="*/ 281235 w 283623"/>
                  <a:gd name="connsiteY14" fmla="*/ 40481 h 73818"/>
                  <a:gd name="connsiteX15" fmla="*/ 281235 w 283623"/>
                  <a:gd name="connsiteY15" fmla="*/ 40481 h 73818"/>
                  <a:gd name="connsiteX16" fmla="*/ 283616 w 283623"/>
                  <a:gd name="connsiteY16" fmla="*/ 69056 h 73818"/>
                  <a:gd name="connsiteX17" fmla="*/ 283616 w 283623"/>
                  <a:gd name="connsiteY17" fmla="*/ 69056 h 73818"/>
                  <a:gd name="connsiteX18" fmla="*/ 7391 w 283623"/>
                  <a:gd name="connsiteY18" fmla="*/ 73818 h 73818"/>
                  <a:gd name="connsiteX0" fmla="*/ 0 w 276232"/>
                  <a:gd name="connsiteY0" fmla="*/ 73818 h 73818"/>
                  <a:gd name="connsiteX1" fmla="*/ 4762 w 276232"/>
                  <a:gd name="connsiteY1" fmla="*/ 42862 h 73818"/>
                  <a:gd name="connsiteX2" fmla="*/ 11906 w 276232"/>
                  <a:gd name="connsiteY2" fmla="*/ 28575 h 73818"/>
                  <a:gd name="connsiteX3" fmla="*/ 26194 w 276232"/>
                  <a:gd name="connsiteY3" fmla="*/ 21431 h 73818"/>
                  <a:gd name="connsiteX4" fmla="*/ 30956 w 276232"/>
                  <a:gd name="connsiteY4" fmla="*/ 14287 h 73818"/>
                  <a:gd name="connsiteX5" fmla="*/ 38100 w 276232"/>
                  <a:gd name="connsiteY5" fmla="*/ 11906 h 73818"/>
                  <a:gd name="connsiteX6" fmla="*/ 45244 w 276232"/>
                  <a:gd name="connsiteY6" fmla="*/ 4762 h 73818"/>
                  <a:gd name="connsiteX7" fmla="*/ 45244 w 276232"/>
                  <a:gd name="connsiteY7" fmla="*/ 4762 h 73818"/>
                  <a:gd name="connsiteX8" fmla="*/ 219075 w 276232"/>
                  <a:gd name="connsiteY8" fmla="*/ 0 h 73818"/>
                  <a:gd name="connsiteX9" fmla="*/ 219075 w 276232"/>
                  <a:gd name="connsiteY9" fmla="*/ 0 h 73818"/>
                  <a:gd name="connsiteX10" fmla="*/ 235744 w 276232"/>
                  <a:gd name="connsiteY10" fmla="*/ 11906 h 73818"/>
                  <a:gd name="connsiteX11" fmla="*/ 240506 w 276232"/>
                  <a:gd name="connsiteY11" fmla="*/ 19050 h 73818"/>
                  <a:gd name="connsiteX12" fmla="*/ 247650 w 276232"/>
                  <a:gd name="connsiteY12" fmla="*/ 21431 h 73818"/>
                  <a:gd name="connsiteX13" fmla="*/ 269081 w 276232"/>
                  <a:gd name="connsiteY13" fmla="*/ 33337 h 73818"/>
                  <a:gd name="connsiteX14" fmla="*/ 273844 w 276232"/>
                  <a:gd name="connsiteY14" fmla="*/ 40481 h 73818"/>
                  <a:gd name="connsiteX15" fmla="*/ 273844 w 276232"/>
                  <a:gd name="connsiteY15" fmla="*/ 40481 h 73818"/>
                  <a:gd name="connsiteX16" fmla="*/ 276225 w 276232"/>
                  <a:gd name="connsiteY16" fmla="*/ 69056 h 73818"/>
                  <a:gd name="connsiteX17" fmla="*/ 276225 w 276232"/>
                  <a:gd name="connsiteY17" fmla="*/ 69056 h 73818"/>
                  <a:gd name="connsiteX18" fmla="*/ 0 w 276232"/>
                  <a:gd name="connsiteY18" fmla="*/ 73818 h 73818"/>
                  <a:gd name="connsiteX0" fmla="*/ 0 w 276232"/>
                  <a:gd name="connsiteY0" fmla="*/ 73818 h 73818"/>
                  <a:gd name="connsiteX1" fmla="*/ 4762 w 276232"/>
                  <a:gd name="connsiteY1" fmla="*/ 42862 h 73818"/>
                  <a:gd name="connsiteX2" fmla="*/ 9525 w 276232"/>
                  <a:gd name="connsiteY2" fmla="*/ 38100 h 73818"/>
                  <a:gd name="connsiteX3" fmla="*/ 26194 w 276232"/>
                  <a:gd name="connsiteY3" fmla="*/ 21431 h 73818"/>
                  <a:gd name="connsiteX4" fmla="*/ 30956 w 276232"/>
                  <a:gd name="connsiteY4" fmla="*/ 14287 h 73818"/>
                  <a:gd name="connsiteX5" fmla="*/ 38100 w 276232"/>
                  <a:gd name="connsiteY5" fmla="*/ 11906 h 73818"/>
                  <a:gd name="connsiteX6" fmla="*/ 45244 w 276232"/>
                  <a:gd name="connsiteY6" fmla="*/ 4762 h 73818"/>
                  <a:gd name="connsiteX7" fmla="*/ 45244 w 276232"/>
                  <a:gd name="connsiteY7" fmla="*/ 4762 h 73818"/>
                  <a:gd name="connsiteX8" fmla="*/ 219075 w 276232"/>
                  <a:gd name="connsiteY8" fmla="*/ 0 h 73818"/>
                  <a:gd name="connsiteX9" fmla="*/ 219075 w 276232"/>
                  <a:gd name="connsiteY9" fmla="*/ 0 h 73818"/>
                  <a:gd name="connsiteX10" fmla="*/ 235744 w 276232"/>
                  <a:gd name="connsiteY10" fmla="*/ 11906 h 73818"/>
                  <a:gd name="connsiteX11" fmla="*/ 240506 w 276232"/>
                  <a:gd name="connsiteY11" fmla="*/ 19050 h 73818"/>
                  <a:gd name="connsiteX12" fmla="*/ 247650 w 276232"/>
                  <a:gd name="connsiteY12" fmla="*/ 21431 h 73818"/>
                  <a:gd name="connsiteX13" fmla="*/ 269081 w 276232"/>
                  <a:gd name="connsiteY13" fmla="*/ 33337 h 73818"/>
                  <a:gd name="connsiteX14" fmla="*/ 273844 w 276232"/>
                  <a:gd name="connsiteY14" fmla="*/ 40481 h 73818"/>
                  <a:gd name="connsiteX15" fmla="*/ 273844 w 276232"/>
                  <a:gd name="connsiteY15" fmla="*/ 40481 h 73818"/>
                  <a:gd name="connsiteX16" fmla="*/ 276225 w 276232"/>
                  <a:gd name="connsiteY16" fmla="*/ 69056 h 73818"/>
                  <a:gd name="connsiteX17" fmla="*/ 276225 w 276232"/>
                  <a:gd name="connsiteY17" fmla="*/ 69056 h 73818"/>
                  <a:gd name="connsiteX18" fmla="*/ 0 w 276232"/>
                  <a:gd name="connsiteY18" fmla="*/ 73818 h 73818"/>
                  <a:gd name="connsiteX0" fmla="*/ 0 w 276232"/>
                  <a:gd name="connsiteY0" fmla="*/ 73818 h 73818"/>
                  <a:gd name="connsiteX1" fmla="*/ 4762 w 276232"/>
                  <a:gd name="connsiteY1" fmla="*/ 42862 h 73818"/>
                  <a:gd name="connsiteX2" fmla="*/ 11907 w 276232"/>
                  <a:gd name="connsiteY2" fmla="*/ 28575 h 73818"/>
                  <a:gd name="connsiteX3" fmla="*/ 26194 w 276232"/>
                  <a:gd name="connsiteY3" fmla="*/ 21431 h 73818"/>
                  <a:gd name="connsiteX4" fmla="*/ 30956 w 276232"/>
                  <a:gd name="connsiteY4" fmla="*/ 14287 h 73818"/>
                  <a:gd name="connsiteX5" fmla="*/ 38100 w 276232"/>
                  <a:gd name="connsiteY5" fmla="*/ 11906 h 73818"/>
                  <a:gd name="connsiteX6" fmla="*/ 45244 w 276232"/>
                  <a:gd name="connsiteY6" fmla="*/ 4762 h 73818"/>
                  <a:gd name="connsiteX7" fmla="*/ 45244 w 276232"/>
                  <a:gd name="connsiteY7" fmla="*/ 4762 h 73818"/>
                  <a:gd name="connsiteX8" fmla="*/ 219075 w 276232"/>
                  <a:gd name="connsiteY8" fmla="*/ 0 h 73818"/>
                  <a:gd name="connsiteX9" fmla="*/ 219075 w 276232"/>
                  <a:gd name="connsiteY9" fmla="*/ 0 h 73818"/>
                  <a:gd name="connsiteX10" fmla="*/ 235744 w 276232"/>
                  <a:gd name="connsiteY10" fmla="*/ 11906 h 73818"/>
                  <a:gd name="connsiteX11" fmla="*/ 240506 w 276232"/>
                  <a:gd name="connsiteY11" fmla="*/ 19050 h 73818"/>
                  <a:gd name="connsiteX12" fmla="*/ 247650 w 276232"/>
                  <a:gd name="connsiteY12" fmla="*/ 21431 h 73818"/>
                  <a:gd name="connsiteX13" fmla="*/ 269081 w 276232"/>
                  <a:gd name="connsiteY13" fmla="*/ 33337 h 73818"/>
                  <a:gd name="connsiteX14" fmla="*/ 273844 w 276232"/>
                  <a:gd name="connsiteY14" fmla="*/ 40481 h 73818"/>
                  <a:gd name="connsiteX15" fmla="*/ 273844 w 276232"/>
                  <a:gd name="connsiteY15" fmla="*/ 40481 h 73818"/>
                  <a:gd name="connsiteX16" fmla="*/ 276225 w 276232"/>
                  <a:gd name="connsiteY16" fmla="*/ 69056 h 73818"/>
                  <a:gd name="connsiteX17" fmla="*/ 276225 w 276232"/>
                  <a:gd name="connsiteY17" fmla="*/ 69056 h 73818"/>
                  <a:gd name="connsiteX18" fmla="*/ 0 w 276232"/>
                  <a:gd name="connsiteY18" fmla="*/ 73818 h 73818"/>
                  <a:gd name="connsiteX0" fmla="*/ 0 w 280994"/>
                  <a:gd name="connsiteY0" fmla="*/ 76199 h 76199"/>
                  <a:gd name="connsiteX1" fmla="*/ 9524 w 280994"/>
                  <a:gd name="connsiteY1" fmla="*/ 42862 h 76199"/>
                  <a:gd name="connsiteX2" fmla="*/ 16669 w 280994"/>
                  <a:gd name="connsiteY2" fmla="*/ 28575 h 76199"/>
                  <a:gd name="connsiteX3" fmla="*/ 30956 w 280994"/>
                  <a:gd name="connsiteY3" fmla="*/ 21431 h 76199"/>
                  <a:gd name="connsiteX4" fmla="*/ 35718 w 280994"/>
                  <a:gd name="connsiteY4" fmla="*/ 14287 h 76199"/>
                  <a:gd name="connsiteX5" fmla="*/ 42862 w 280994"/>
                  <a:gd name="connsiteY5" fmla="*/ 11906 h 76199"/>
                  <a:gd name="connsiteX6" fmla="*/ 50006 w 280994"/>
                  <a:gd name="connsiteY6" fmla="*/ 4762 h 76199"/>
                  <a:gd name="connsiteX7" fmla="*/ 50006 w 280994"/>
                  <a:gd name="connsiteY7" fmla="*/ 4762 h 76199"/>
                  <a:gd name="connsiteX8" fmla="*/ 223837 w 280994"/>
                  <a:gd name="connsiteY8" fmla="*/ 0 h 76199"/>
                  <a:gd name="connsiteX9" fmla="*/ 223837 w 280994"/>
                  <a:gd name="connsiteY9" fmla="*/ 0 h 76199"/>
                  <a:gd name="connsiteX10" fmla="*/ 240506 w 280994"/>
                  <a:gd name="connsiteY10" fmla="*/ 11906 h 76199"/>
                  <a:gd name="connsiteX11" fmla="*/ 245268 w 280994"/>
                  <a:gd name="connsiteY11" fmla="*/ 19050 h 76199"/>
                  <a:gd name="connsiteX12" fmla="*/ 252412 w 280994"/>
                  <a:gd name="connsiteY12" fmla="*/ 21431 h 76199"/>
                  <a:gd name="connsiteX13" fmla="*/ 273843 w 280994"/>
                  <a:gd name="connsiteY13" fmla="*/ 33337 h 76199"/>
                  <a:gd name="connsiteX14" fmla="*/ 278606 w 280994"/>
                  <a:gd name="connsiteY14" fmla="*/ 40481 h 76199"/>
                  <a:gd name="connsiteX15" fmla="*/ 278606 w 280994"/>
                  <a:gd name="connsiteY15" fmla="*/ 40481 h 76199"/>
                  <a:gd name="connsiteX16" fmla="*/ 280987 w 280994"/>
                  <a:gd name="connsiteY16" fmla="*/ 69056 h 76199"/>
                  <a:gd name="connsiteX17" fmla="*/ 280987 w 280994"/>
                  <a:gd name="connsiteY17" fmla="*/ 69056 h 76199"/>
                  <a:gd name="connsiteX18" fmla="*/ 0 w 280994"/>
                  <a:gd name="connsiteY18" fmla="*/ 76199 h 76199"/>
                  <a:gd name="connsiteX0" fmla="*/ 0 w 280994"/>
                  <a:gd name="connsiteY0" fmla="*/ 71436 h 71436"/>
                  <a:gd name="connsiteX1" fmla="*/ 9524 w 280994"/>
                  <a:gd name="connsiteY1" fmla="*/ 42862 h 71436"/>
                  <a:gd name="connsiteX2" fmla="*/ 16669 w 280994"/>
                  <a:gd name="connsiteY2" fmla="*/ 28575 h 71436"/>
                  <a:gd name="connsiteX3" fmla="*/ 30956 w 280994"/>
                  <a:gd name="connsiteY3" fmla="*/ 21431 h 71436"/>
                  <a:gd name="connsiteX4" fmla="*/ 35718 w 280994"/>
                  <a:gd name="connsiteY4" fmla="*/ 14287 h 71436"/>
                  <a:gd name="connsiteX5" fmla="*/ 42862 w 280994"/>
                  <a:gd name="connsiteY5" fmla="*/ 11906 h 71436"/>
                  <a:gd name="connsiteX6" fmla="*/ 50006 w 280994"/>
                  <a:gd name="connsiteY6" fmla="*/ 4762 h 71436"/>
                  <a:gd name="connsiteX7" fmla="*/ 50006 w 280994"/>
                  <a:gd name="connsiteY7" fmla="*/ 4762 h 71436"/>
                  <a:gd name="connsiteX8" fmla="*/ 223837 w 280994"/>
                  <a:gd name="connsiteY8" fmla="*/ 0 h 71436"/>
                  <a:gd name="connsiteX9" fmla="*/ 223837 w 280994"/>
                  <a:gd name="connsiteY9" fmla="*/ 0 h 71436"/>
                  <a:gd name="connsiteX10" fmla="*/ 240506 w 280994"/>
                  <a:gd name="connsiteY10" fmla="*/ 11906 h 71436"/>
                  <a:gd name="connsiteX11" fmla="*/ 245268 w 280994"/>
                  <a:gd name="connsiteY11" fmla="*/ 19050 h 71436"/>
                  <a:gd name="connsiteX12" fmla="*/ 252412 w 280994"/>
                  <a:gd name="connsiteY12" fmla="*/ 21431 h 71436"/>
                  <a:gd name="connsiteX13" fmla="*/ 273843 w 280994"/>
                  <a:gd name="connsiteY13" fmla="*/ 33337 h 71436"/>
                  <a:gd name="connsiteX14" fmla="*/ 278606 w 280994"/>
                  <a:gd name="connsiteY14" fmla="*/ 40481 h 71436"/>
                  <a:gd name="connsiteX15" fmla="*/ 278606 w 280994"/>
                  <a:gd name="connsiteY15" fmla="*/ 40481 h 71436"/>
                  <a:gd name="connsiteX16" fmla="*/ 280987 w 280994"/>
                  <a:gd name="connsiteY16" fmla="*/ 69056 h 71436"/>
                  <a:gd name="connsiteX17" fmla="*/ 280987 w 280994"/>
                  <a:gd name="connsiteY17" fmla="*/ 69056 h 71436"/>
                  <a:gd name="connsiteX18" fmla="*/ 0 w 280994"/>
                  <a:gd name="connsiteY18" fmla="*/ 71436 h 71436"/>
                  <a:gd name="connsiteX0" fmla="*/ 0 w 280994"/>
                  <a:gd name="connsiteY0" fmla="*/ 71436 h 71436"/>
                  <a:gd name="connsiteX1" fmla="*/ 9524 w 280994"/>
                  <a:gd name="connsiteY1" fmla="*/ 42862 h 71436"/>
                  <a:gd name="connsiteX2" fmla="*/ 30957 w 280994"/>
                  <a:gd name="connsiteY2" fmla="*/ 19050 h 71436"/>
                  <a:gd name="connsiteX3" fmla="*/ 30956 w 280994"/>
                  <a:gd name="connsiteY3" fmla="*/ 21431 h 71436"/>
                  <a:gd name="connsiteX4" fmla="*/ 35718 w 280994"/>
                  <a:gd name="connsiteY4" fmla="*/ 14287 h 71436"/>
                  <a:gd name="connsiteX5" fmla="*/ 42862 w 280994"/>
                  <a:gd name="connsiteY5" fmla="*/ 11906 h 71436"/>
                  <a:gd name="connsiteX6" fmla="*/ 50006 w 280994"/>
                  <a:gd name="connsiteY6" fmla="*/ 4762 h 71436"/>
                  <a:gd name="connsiteX7" fmla="*/ 50006 w 280994"/>
                  <a:gd name="connsiteY7" fmla="*/ 4762 h 71436"/>
                  <a:gd name="connsiteX8" fmla="*/ 223837 w 280994"/>
                  <a:gd name="connsiteY8" fmla="*/ 0 h 71436"/>
                  <a:gd name="connsiteX9" fmla="*/ 223837 w 280994"/>
                  <a:gd name="connsiteY9" fmla="*/ 0 h 71436"/>
                  <a:gd name="connsiteX10" fmla="*/ 240506 w 280994"/>
                  <a:gd name="connsiteY10" fmla="*/ 11906 h 71436"/>
                  <a:gd name="connsiteX11" fmla="*/ 245268 w 280994"/>
                  <a:gd name="connsiteY11" fmla="*/ 19050 h 71436"/>
                  <a:gd name="connsiteX12" fmla="*/ 252412 w 280994"/>
                  <a:gd name="connsiteY12" fmla="*/ 21431 h 71436"/>
                  <a:gd name="connsiteX13" fmla="*/ 273843 w 280994"/>
                  <a:gd name="connsiteY13" fmla="*/ 33337 h 71436"/>
                  <a:gd name="connsiteX14" fmla="*/ 278606 w 280994"/>
                  <a:gd name="connsiteY14" fmla="*/ 40481 h 71436"/>
                  <a:gd name="connsiteX15" fmla="*/ 278606 w 280994"/>
                  <a:gd name="connsiteY15" fmla="*/ 40481 h 71436"/>
                  <a:gd name="connsiteX16" fmla="*/ 280987 w 280994"/>
                  <a:gd name="connsiteY16" fmla="*/ 69056 h 71436"/>
                  <a:gd name="connsiteX17" fmla="*/ 280987 w 280994"/>
                  <a:gd name="connsiteY17" fmla="*/ 69056 h 71436"/>
                  <a:gd name="connsiteX18" fmla="*/ 0 w 280994"/>
                  <a:gd name="connsiteY18" fmla="*/ 71436 h 71436"/>
                  <a:gd name="connsiteX0" fmla="*/ 0 w 280994"/>
                  <a:gd name="connsiteY0" fmla="*/ 71436 h 71436"/>
                  <a:gd name="connsiteX1" fmla="*/ 4762 w 280994"/>
                  <a:gd name="connsiteY1" fmla="*/ 38099 h 71436"/>
                  <a:gd name="connsiteX2" fmla="*/ 30957 w 280994"/>
                  <a:gd name="connsiteY2" fmla="*/ 19050 h 71436"/>
                  <a:gd name="connsiteX3" fmla="*/ 30956 w 280994"/>
                  <a:gd name="connsiteY3" fmla="*/ 21431 h 71436"/>
                  <a:gd name="connsiteX4" fmla="*/ 35718 w 280994"/>
                  <a:gd name="connsiteY4" fmla="*/ 14287 h 71436"/>
                  <a:gd name="connsiteX5" fmla="*/ 42862 w 280994"/>
                  <a:gd name="connsiteY5" fmla="*/ 11906 h 71436"/>
                  <a:gd name="connsiteX6" fmla="*/ 50006 w 280994"/>
                  <a:gd name="connsiteY6" fmla="*/ 4762 h 71436"/>
                  <a:gd name="connsiteX7" fmla="*/ 50006 w 280994"/>
                  <a:gd name="connsiteY7" fmla="*/ 4762 h 71436"/>
                  <a:gd name="connsiteX8" fmla="*/ 223837 w 280994"/>
                  <a:gd name="connsiteY8" fmla="*/ 0 h 71436"/>
                  <a:gd name="connsiteX9" fmla="*/ 223837 w 280994"/>
                  <a:gd name="connsiteY9" fmla="*/ 0 h 71436"/>
                  <a:gd name="connsiteX10" fmla="*/ 240506 w 280994"/>
                  <a:gd name="connsiteY10" fmla="*/ 11906 h 71436"/>
                  <a:gd name="connsiteX11" fmla="*/ 245268 w 280994"/>
                  <a:gd name="connsiteY11" fmla="*/ 19050 h 71436"/>
                  <a:gd name="connsiteX12" fmla="*/ 252412 w 280994"/>
                  <a:gd name="connsiteY12" fmla="*/ 21431 h 71436"/>
                  <a:gd name="connsiteX13" fmla="*/ 273843 w 280994"/>
                  <a:gd name="connsiteY13" fmla="*/ 33337 h 71436"/>
                  <a:gd name="connsiteX14" fmla="*/ 278606 w 280994"/>
                  <a:gd name="connsiteY14" fmla="*/ 40481 h 71436"/>
                  <a:gd name="connsiteX15" fmla="*/ 278606 w 280994"/>
                  <a:gd name="connsiteY15" fmla="*/ 40481 h 71436"/>
                  <a:gd name="connsiteX16" fmla="*/ 280987 w 280994"/>
                  <a:gd name="connsiteY16" fmla="*/ 69056 h 71436"/>
                  <a:gd name="connsiteX17" fmla="*/ 280987 w 280994"/>
                  <a:gd name="connsiteY17" fmla="*/ 69056 h 71436"/>
                  <a:gd name="connsiteX18" fmla="*/ 0 w 280994"/>
                  <a:gd name="connsiteY18" fmla="*/ 71436 h 71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80994" h="71436">
                    <a:moveTo>
                      <a:pt x="0" y="71436"/>
                    </a:moveTo>
                    <a:cubicBezTo>
                      <a:pt x="1587" y="58736"/>
                      <a:pt x="-397" y="46830"/>
                      <a:pt x="4762" y="38099"/>
                    </a:cubicBezTo>
                    <a:cubicBezTo>
                      <a:pt x="9921" y="29368"/>
                      <a:pt x="26591" y="21828"/>
                      <a:pt x="30957" y="19050"/>
                    </a:cubicBezTo>
                    <a:cubicBezTo>
                      <a:pt x="35323" y="16272"/>
                      <a:pt x="6927" y="29440"/>
                      <a:pt x="30956" y="21431"/>
                    </a:cubicBezTo>
                    <a:cubicBezTo>
                      <a:pt x="32543" y="19050"/>
                      <a:pt x="33483" y="16075"/>
                      <a:pt x="35718" y="14287"/>
                    </a:cubicBezTo>
                    <a:cubicBezTo>
                      <a:pt x="37678" y="12719"/>
                      <a:pt x="41087" y="13681"/>
                      <a:pt x="42862" y="11906"/>
                    </a:cubicBezTo>
                    <a:cubicBezTo>
                      <a:pt x="51512" y="3256"/>
                      <a:pt x="39085" y="4762"/>
                      <a:pt x="50006" y="4762"/>
                    </a:cubicBezTo>
                    <a:lnTo>
                      <a:pt x="50006" y="4762"/>
                    </a:lnTo>
                    <a:cubicBezTo>
                      <a:pt x="107928" y="2129"/>
                      <a:pt x="165839" y="0"/>
                      <a:pt x="223837" y="0"/>
                    </a:cubicBezTo>
                    <a:lnTo>
                      <a:pt x="223837" y="0"/>
                    </a:lnTo>
                    <a:cubicBezTo>
                      <a:pt x="229393" y="3969"/>
                      <a:pt x="235403" y="7370"/>
                      <a:pt x="240506" y="11906"/>
                    </a:cubicBezTo>
                    <a:cubicBezTo>
                      <a:pt x="242645" y="13807"/>
                      <a:pt x="243033" y="17262"/>
                      <a:pt x="245268" y="19050"/>
                    </a:cubicBezTo>
                    <a:cubicBezTo>
                      <a:pt x="247228" y="20618"/>
                      <a:pt x="250218" y="20212"/>
                      <a:pt x="252412" y="21431"/>
                    </a:cubicBezTo>
                    <a:cubicBezTo>
                      <a:pt x="276976" y="35077"/>
                      <a:pt x="257678" y="27949"/>
                      <a:pt x="273843" y="33337"/>
                    </a:cubicBezTo>
                    <a:lnTo>
                      <a:pt x="278606" y="40481"/>
                    </a:lnTo>
                    <a:lnTo>
                      <a:pt x="278606" y="40481"/>
                    </a:lnTo>
                    <a:cubicBezTo>
                      <a:pt x="281250" y="64279"/>
                      <a:pt x="280987" y="54724"/>
                      <a:pt x="280987" y="69056"/>
                    </a:cubicBezTo>
                    <a:lnTo>
                      <a:pt x="280987" y="69056"/>
                    </a:lnTo>
                    <a:lnTo>
                      <a:pt x="0" y="7143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EF5035C-4035-4DE9-AFCA-1EB899475795}"/>
                  </a:ext>
                </a:extLst>
              </p:cNvPr>
              <p:cNvSpPr/>
              <p:nvPr/>
            </p:nvSpPr>
            <p:spPr>
              <a:xfrm>
                <a:off x="8780868" y="5883857"/>
                <a:ext cx="97623" cy="10260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4EDC9C4-E5B0-471D-9842-267D14883B07}"/>
                </a:ext>
              </a:extLst>
            </p:cNvPr>
            <p:cNvGrpSpPr/>
            <p:nvPr/>
          </p:nvGrpSpPr>
          <p:grpSpPr>
            <a:xfrm>
              <a:off x="9220200" y="3650784"/>
              <a:ext cx="1174584" cy="1314323"/>
              <a:chOff x="2743200" y="4411146"/>
              <a:chExt cx="1174584" cy="1314323"/>
            </a:xfrm>
          </p:grpSpPr>
          <p:grpSp>
            <p:nvGrpSpPr>
              <p:cNvPr id="51" name="Group 13">
                <a:extLst>
                  <a:ext uri="{FF2B5EF4-FFF2-40B4-BE49-F238E27FC236}">
                    <a16:creationId xmlns:a16="http://schemas.microsoft.com/office/drawing/2014/main" id="{6BEF256C-0271-40A3-A59D-E4D988DCB12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43200" y="4411146"/>
                <a:ext cx="393700" cy="1271588"/>
                <a:chOff x="2901" y="4325"/>
                <a:chExt cx="236" cy="690"/>
              </a:xfrm>
            </p:grpSpPr>
            <p:sp>
              <p:nvSpPr>
                <p:cNvPr id="53" name="AutoShape 14">
                  <a:extLst>
                    <a:ext uri="{FF2B5EF4-FFF2-40B4-BE49-F238E27FC236}">
                      <a16:creationId xmlns:a16="http://schemas.microsoft.com/office/drawing/2014/main" id="{E0EACCF7-AA60-4D9E-9596-7ABD59B773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1" y="4625"/>
                  <a:ext cx="236" cy="390"/>
                </a:xfrm>
                <a:prstGeom prst="can">
                  <a:avLst>
                    <a:gd name="adj" fmla="val 41314"/>
                  </a:avLst>
                </a:prstGeom>
                <a:solidFill>
                  <a:srgbClr val="73D9F1">
                    <a:alpha val="50195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54" name="AutoShape 15">
                  <a:extLst>
                    <a:ext uri="{FF2B5EF4-FFF2-40B4-BE49-F238E27FC236}">
                      <a16:creationId xmlns:a16="http://schemas.microsoft.com/office/drawing/2014/main" id="{6A7DBFEC-65A2-4E50-B562-64CFE0E4B3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1" y="4325"/>
                  <a:ext cx="236" cy="390"/>
                </a:xfrm>
                <a:prstGeom prst="can">
                  <a:avLst>
                    <a:gd name="adj" fmla="val 41314"/>
                  </a:avLst>
                </a:prstGeom>
                <a:solidFill>
                  <a:srgbClr val="73D9F1">
                    <a:alpha val="50195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56" name="AutoShape 14">
                <a:extLst>
                  <a:ext uri="{FF2B5EF4-FFF2-40B4-BE49-F238E27FC236}">
                    <a16:creationId xmlns:a16="http://schemas.microsoft.com/office/drawing/2014/main" id="{4E45452D-542D-4704-8A42-F364006856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0384" y="5006745"/>
                <a:ext cx="393700" cy="718724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58" name="Group 13">
                <a:extLst>
                  <a:ext uri="{FF2B5EF4-FFF2-40B4-BE49-F238E27FC236}">
                    <a16:creationId xmlns:a16="http://schemas.microsoft.com/office/drawing/2014/main" id="{238E50A9-BD2D-40CA-9CC0-360477E12FA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24084" y="4431268"/>
                <a:ext cx="393700" cy="1271588"/>
                <a:chOff x="2901" y="4325"/>
                <a:chExt cx="236" cy="690"/>
              </a:xfrm>
            </p:grpSpPr>
            <p:sp>
              <p:nvSpPr>
                <p:cNvPr id="59" name="AutoShape 14">
                  <a:extLst>
                    <a:ext uri="{FF2B5EF4-FFF2-40B4-BE49-F238E27FC236}">
                      <a16:creationId xmlns:a16="http://schemas.microsoft.com/office/drawing/2014/main" id="{7B8BC94B-5D2A-4054-B26E-240E3FD84C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1" y="4625"/>
                  <a:ext cx="236" cy="390"/>
                </a:xfrm>
                <a:prstGeom prst="can">
                  <a:avLst>
                    <a:gd name="adj" fmla="val 41314"/>
                  </a:avLst>
                </a:prstGeom>
                <a:solidFill>
                  <a:srgbClr val="73D9F1">
                    <a:alpha val="50195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60" name="AutoShape 15">
                  <a:extLst>
                    <a:ext uri="{FF2B5EF4-FFF2-40B4-BE49-F238E27FC236}">
                      <a16:creationId xmlns:a16="http://schemas.microsoft.com/office/drawing/2014/main" id="{D7998BE8-798A-48F3-9DE3-2D00E79229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1" y="4325"/>
                  <a:ext cx="236" cy="390"/>
                </a:xfrm>
                <a:prstGeom prst="can">
                  <a:avLst>
                    <a:gd name="adj" fmla="val 41314"/>
                  </a:avLst>
                </a:prstGeom>
                <a:solidFill>
                  <a:srgbClr val="73D9F1">
                    <a:alpha val="50195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</p:grp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76FB00E4-D79B-4CC3-80BF-496450CE5C65}"/>
              </a:ext>
            </a:extLst>
          </p:cNvPr>
          <p:cNvSpPr txBox="1"/>
          <p:nvPr/>
        </p:nvSpPr>
        <p:spPr>
          <a:xfrm>
            <a:off x="3596805" y="9175234"/>
            <a:ext cx="2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60A7B02-A315-4F8B-8AED-2AFDF48B14B8}"/>
              </a:ext>
            </a:extLst>
          </p:cNvPr>
          <p:cNvSpPr txBox="1"/>
          <p:nvPr/>
        </p:nvSpPr>
        <p:spPr>
          <a:xfrm>
            <a:off x="3853645" y="9175234"/>
            <a:ext cx="2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grpSp>
        <p:nvGrpSpPr>
          <p:cNvPr id="76" name="Group 13">
            <a:extLst>
              <a:ext uri="{FF2B5EF4-FFF2-40B4-BE49-F238E27FC236}">
                <a16:creationId xmlns:a16="http://schemas.microsoft.com/office/drawing/2014/main" id="{A5B31FCB-445E-4F7D-BDF5-676089749F6F}"/>
              </a:ext>
            </a:extLst>
          </p:cNvPr>
          <p:cNvGrpSpPr>
            <a:grpSpLocks/>
          </p:cNvGrpSpPr>
          <p:nvPr/>
        </p:nvGrpSpPr>
        <p:grpSpPr bwMode="auto">
          <a:xfrm>
            <a:off x="5485169" y="5431391"/>
            <a:ext cx="393700" cy="1271588"/>
            <a:chOff x="2901" y="4325"/>
            <a:chExt cx="236" cy="690"/>
          </a:xfrm>
        </p:grpSpPr>
        <p:sp>
          <p:nvSpPr>
            <p:cNvPr id="77" name="AutoShape 14">
              <a:extLst>
                <a:ext uri="{FF2B5EF4-FFF2-40B4-BE49-F238E27FC236}">
                  <a16:creationId xmlns:a16="http://schemas.microsoft.com/office/drawing/2014/main" id="{1640AE47-72E3-43A2-90AB-B0C6B2AC5C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8" name="AutoShape 15">
              <a:extLst>
                <a:ext uri="{FF2B5EF4-FFF2-40B4-BE49-F238E27FC236}">
                  <a16:creationId xmlns:a16="http://schemas.microsoft.com/office/drawing/2014/main" id="{B1FE1F0D-27A2-4FAE-93E9-53E919DE21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79" name="Group 13">
            <a:extLst>
              <a:ext uri="{FF2B5EF4-FFF2-40B4-BE49-F238E27FC236}">
                <a16:creationId xmlns:a16="http://schemas.microsoft.com/office/drawing/2014/main" id="{9EAC6BCC-1785-463A-AF71-F4E393C8B1DB}"/>
              </a:ext>
            </a:extLst>
          </p:cNvPr>
          <p:cNvGrpSpPr>
            <a:grpSpLocks/>
          </p:cNvGrpSpPr>
          <p:nvPr/>
        </p:nvGrpSpPr>
        <p:grpSpPr bwMode="auto">
          <a:xfrm>
            <a:off x="1386639" y="5392191"/>
            <a:ext cx="393700" cy="1271588"/>
            <a:chOff x="2901" y="4325"/>
            <a:chExt cx="236" cy="690"/>
          </a:xfrm>
        </p:grpSpPr>
        <p:sp>
          <p:nvSpPr>
            <p:cNvPr id="80" name="AutoShape 14">
              <a:extLst>
                <a:ext uri="{FF2B5EF4-FFF2-40B4-BE49-F238E27FC236}">
                  <a16:creationId xmlns:a16="http://schemas.microsoft.com/office/drawing/2014/main" id="{4A96405A-1BBD-4BE7-86B1-1BFDF52338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1" name="AutoShape 15">
              <a:extLst>
                <a:ext uri="{FF2B5EF4-FFF2-40B4-BE49-F238E27FC236}">
                  <a16:creationId xmlns:a16="http://schemas.microsoft.com/office/drawing/2014/main" id="{4166CC08-F01B-4E10-BB3C-0A0113C23F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83" name="Freeform 300">
            <a:extLst>
              <a:ext uri="{FF2B5EF4-FFF2-40B4-BE49-F238E27FC236}">
                <a16:creationId xmlns:a16="http://schemas.microsoft.com/office/drawing/2014/main" id="{3743EEC7-4A84-4363-94FF-A50D20225002}"/>
              </a:ext>
            </a:extLst>
          </p:cNvPr>
          <p:cNvSpPr>
            <a:spLocks/>
          </p:cNvSpPr>
          <p:nvPr/>
        </p:nvSpPr>
        <p:spPr bwMode="auto">
          <a:xfrm>
            <a:off x="493726" y="4139537"/>
            <a:ext cx="71500" cy="1380426"/>
          </a:xfrm>
          <a:custGeom>
            <a:avLst/>
            <a:gdLst>
              <a:gd name="T0" fmla="*/ 37683 w 42"/>
              <a:gd name="T1" fmla="*/ 37473 h 916"/>
              <a:gd name="T2" fmla="*/ 0 w 42"/>
              <a:gd name="T3" fmla="*/ 71520 h 916"/>
              <a:gd name="T4" fmla="*/ 0 w 42"/>
              <a:gd name="T5" fmla="*/ 9914 h 916"/>
              <a:gd name="T6" fmla="*/ 37683 w 42"/>
              <a:gd name="T7" fmla="*/ 0 h 916"/>
              <a:gd name="T8" fmla="*/ 37683 w 42"/>
              <a:gd name="T9" fmla="*/ 37473 h 9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"/>
              <a:gd name="T16" fmla="*/ 0 h 916"/>
              <a:gd name="T17" fmla="*/ 42 w 42"/>
              <a:gd name="T18" fmla="*/ 916 h 9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" h="916">
                <a:moveTo>
                  <a:pt x="42" y="480"/>
                </a:moveTo>
                <a:lnTo>
                  <a:pt x="0" y="916"/>
                </a:lnTo>
                <a:lnTo>
                  <a:pt x="0" y="127"/>
                </a:lnTo>
                <a:lnTo>
                  <a:pt x="42" y="0"/>
                </a:lnTo>
                <a:lnTo>
                  <a:pt x="42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Freeform 301">
            <a:extLst>
              <a:ext uri="{FF2B5EF4-FFF2-40B4-BE49-F238E27FC236}">
                <a16:creationId xmlns:a16="http://schemas.microsoft.com/office/drawing/2014/main" id="{5479CECE-C098-42A6-8F74-A484AFC6C2C6}"/>
              </a:ext>
            </a:extLst>
          </p:cNvPr>
          <p:cNvSpPr>
            <a:spLocks/>
          </p:cNvSpPr>
          <p:nvPr/>
        </p:nvSpPr>
        <p:spPr bwMode="auto">
          <a:xfrm flipH="1">
            <a:off x="4255803" y="4034476"/>
            <a:ext cx="547764" cy="1386485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Freeform 302">
            <a:extLst>
              <a:ext uri="{FF2B5EF4-FFF2-40B4-BE49-F238E27FC236}">
                <a16:creationId xmlns:a16="http://schemas.microsoft.com/office/drawing/2014/main" id="{889FA6BE-C850-446D-A73E-2CAE7B591D65}"/>
              </a:ext>
            </a:extLst>
          </p:cNvPr>
          <p:cNvSpPr>
            <a:spLocks/>
          </p:cNvSpPr>
          <p:nvPr/>
        </p:nvSpPr>
        <p:spPr bwMode="auto">
          <a:xfrm>
            <a:off x="1892784" y="4559622"/>
            <a:ext cx="685916" cy="1242262"/>
          </a:xfrm>
          <a:custGeom>
            <a:avLst/>
            <a:gdLst>
              <a:gd name="T0" fmla="*/ 2124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24 w 528"/>
              <a:gd name="T7" fmla="*/ 0 h 288"/>
              <a:gd name="T8" fmla="*/ 2124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Freeform 303">
            <a:extLst>
              <a:ext uri="{FF2B5EF4-FFF2-40B4-BE49-F238E27FC236}">
                <a16:creationId xmlns:a16="http://schemas.microsoft.com/office/drawing/2014/main" id="{8DA0F7B5-F312-4451-A61F-934977C5DE25}"/>
              </a:ext>
            </a:extLst>
          </p:cNvPr>
          <p:cNvSpPr>
            <a:spLocks/>
          </p:cNvSpPr>
          <p:nvPr/>
        </p:nvSpPr>
        <p:spPr bwMode="auto">
          <a:xfrm>
            <a:off x="600976" y="7445613"/>
            <a:ext cx="765899" cy="1239838"/>
          </a:xfrm>
          <a:custGeom>
            <a:avLst/>
            <a:gdLst>
              <a:gd name="T0" fmla="*/ 19226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19226 w 528"/>
              <a:gd name="T7" fmla="*/ 0 h 288"/>
              <a:gd name="T8" fmla="*/ 19226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Freeform 300">
            <a:extLst>
              <a:ext uri="{FF2B5EF4-FFF2-40B4-BE49-F238E27FC236}">
                <a16:creationId xmlns:a16="http://schemas.microsoft.com/office/drawing/2014/main" id="{F335BDED-E3F2-4D92-A8D1-E6042E058B6B}"/>
              </a:ext>
            </a:extLst>
          </p:cNvPr>
          <p:cNvSpPr>
            <a:spLocks/>
          </p:cNvSpPr>
          <p:nvPr/>
        </p:nvSpPr>
        <p:spPr bwMode="auto">
          <a:xfrm>
            <a:off x="6671604" y="4049485"/>
            <a:ext cx="71500" cy="1380426"/>
          </a:xfrm>
          <a:custGeom>
            <a:avLst/>
            <a:gdLst>
              <a:gd name="T0" fmla="*/ 37683 w 42"/>
              <a:gd name="T1" fmla="*/ 37473 h 916"/>
              <a:gd name="T2" fmla="*/ 0 w 42"/>
              <a:gd name="T3" fmla="*/ 71520 h 916"/>
              <a:gd name="T4" fmla="*/ 0 w 42"/>
              <a:gd name="T5" fmla="*/ 9914 h 916"/>
              <a:gd name="T6" fmla="*/ 37683 w 42"/>
              <a:gd name="T7" fmla="*/ 0 h 916"/>
              <a:gd name="T8" fmla="*/ 37683 w 42"/>
              <a:gd name="T9" fmla="*/ 37473 h 9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"/>
              <a:gd name="T16" fmla="*/ 0 h 916"/>
              <a:gd name="T17" fmla="*/ 42 w 42"/>
              <a:gd name="T18" fmla="*/ 916 h 9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" h="916">
                <a:moveTo>
                  <a:pt x="42" y="480"/>
                </a:moveTo>
                <a:lnTo>
                  <a:pt x="0" y="916"/>
                </a:lnTo>
                <a:lnTo>
                  <a:pt x="0" y="127"/>
                </a:lnTo>
                <a:lnTo>
                  <a:pt x="42" y="0"/>
                </a:lnTo>
                <a:lnTo>
                  <a:pt x="42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Freeform 300">
            <a:extLst>
              <a:ext uri="{FF2B5EF4-FFF2-40B4-BE49-F238E27FC236}">
                <a16:creationId xmlns:a16="http://schemas.microsoft.com/office/drawing/2014/main" id="{C682725C-4232-4EF6-9737-6E8FC0409EAA}"/>
              </a:ext>
            </a:extLst>
          </p:cNvPr>
          <p:cNvSpPr>
            <a:spLocks/>
          </p:cNvSpPr>
          <p:nvPr/>
        </p:nvSpPr>
        <p:spPr bwMode="auto">
          <a:xfrm>
            <a:off x="565226" y="7350308"/>
            <a:ext cx="71500" cy="1380426"/>
          </a:xfrm>
          <a:custGeom>
            <a:avLst/>
            <a:gdLst>
              <a:gd name="T0" fmla="*/ 37683 w 42"/>
              <a:gd name="T1" fmla="*/ 37473 h 916"/>
              <a:gd name="T2" fmla="*/ 0 w 42"/>
              <a:gd name="T3" fmla="*/ 71520 h 916"/>
              <a:gd name="T4" fmla="*/ 0 w 42"/>
              <a:gd name="T5" fmla="*/ 9914 h 916"/>
              <a:gd name="T6" fmla="*/ 37683 w 42"/>
              <a:gd name="T7" fmla="*/ 0 h 916"/>
              <a:gd name="T8" fmla="*/ 37683 w 42"/>
              <a:gd name="T9" fmla="*/ 37473 h 9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"/>
              <a:gd name="T16" fmla="*/ 0 h 916"/>
              <a:gd name="T17" fmla="*/ 42 w 42"/>
              <a:gd name="T18" fmla="*/ 916 h 9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" h="916">
                <a:moveTo>
                  <a:pt x="42" y="480"/>
                </a:moveTo>
                <a:lnTo>
                  <a:pt x="0" y="916"/>
                </a:lnTo>
                <a:lnTo>
                  <a:pt x="0" y="127"/>
                </a:lnTo>
                <a:lnTo>
                  <a:pt x="42" y="0"/>
                </a:lnTo>
                <a:lnTo>
                  <a:pt x="42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Freeform 300">
            <a:extLst>
              <a:ext uri="{FF2B5EF4-FFF2-40B4-BE49-F238E27FC236}">
                <a16:creationId xmlns:a16="http://schemas.microsoft.com/office/drawing/2014/main" id="{9199ABB0-FA0A-4445-AB24-E014ADA82B77}"/>
              </a:ext>
            </a:extLst>
          </p:cNvPr>
          <p:cNvSpPr>
            <a:spLocks/>
          </p:cNvSpPr>
          <p:nvPr/>
        </p:nvSpPr>
        <p:spPr bwMode="auto">
          <a:xfrm>
            <a:off x="6678727" y="7448858"/>
            <a:ext cx="71500" cy="1380426"/>
          </a:xfrm>
          <a:custGeom>
            <a:avLst/>
            <a:gdLst>
              <a:gd name="T0" fmla="*/ 37683 w 42"/>
              <a:gd name="T1" fmla="*/ 37473 h 916"/>
              <a:gd name="T2" fmla="*/ 0 w 42"/>
              <a:gd name="T3" fmla="*/ 71520 h 916"/>
              <a:gd name="T4" fmla="*/ 0 w 42"/>
              <a:gd name="T5" fmla="*/ 9914 h 916"/>
              <a:gd name="T6" fmla="*/ 37683 w 42"/>
              <a:gd name="T7" fmla="*/ 0 h 916"/>
              <a:gd name="T8" fmla="*/ 37683 w 42"/>
              <a:gd name="T9" fmla="*/ 37473 h 9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"/>
              <a:gd name="T16" fmla="*/ 0 h 916"/>
              <a:gd name="T17" fmla="*/ 42 w 42"/>
              <a:gd name="T18" fmla="*/ 916 h 9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" h="916">
                <a:moveTo>
                  <a:pt x="42" y="480"/>
                </a:moveTo>
                <a:lnTo>
                  <a:pt x="0" y="916"/>
                </a:lnTo>
                <a:lnTo>
                  <a:pt x="0" y="127"/>
                </a:lnTo>
                <a:lnTo>
                  <a:pt x="42" y="0"/>
                </a:lnTo>
                <a:lnTo>
                  <a:pt x="42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Freeform 303">
            <a:extLst>
              <a:ext uri="{FF2B5EF4-FFF2-40B4-BE49-F238E27FC236}">
                <a16:creationId xmlns:a16="http://schemas.microsoft.com/office/drawing/2014/main" id="{8BF71154-3162-4BDC-929E-0655D6A1E3DB}"/>
              </a:ext>
            </a:extLst>
          </p:cNvPr>
          <p:cNvSpPr>
            <a:spLocks/>
          </p:cNvSpPr>
          <p:nvPr/>
        </p:nvSpPr>
        <p:spPr bwMode="auto">
          <a:xfrm>
            <a:off x="5892047" y="7589446"/>
            <a:ext cx="765899" cy="1239838"/>
          </a:xfrm>
          <a:custGeom>
            <a:avLst/>
            <a:gdLst>
              <a:gd name="T0" fmla="*/ 19226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19226 w 528"/>
              <a:gd name="T7" fmla="*/ 0 h 288"/>
              <a:gd name="T8" fmla="*/ 19226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Freeform 301">
            <a:extLst>
              <a:ext uri="{FF2B5EF4-FFF2-40B4-BE49-F238E27FC236}">
                <a16:creationId xmlns:a16="http://schemas.microsoft.com/office/drawing/2014/main" id="{C263D13F-C75D-4AE6-9854-4D167F69AB61}"/>
              </a:ext>
            </a:extLst>
          </p:cNvPr>
          <p:cNvSpPr>
            <a:spLocks/>
          </p:cNvSpPr>
          <p:nvPr/>
        </p:nvSpPr>
        <p:spPr bwMode="auto">
          <a:xfrm>
            <a:off x="2514240" y="4026578"/>
            <a:ext cx="547764" cy="1386485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" name="Group 29">
            <a:extLst>
              <a:ext uri="{FF2B5EF4-FFF2-40B4-BE49-F238E27FC236}">
                <a16:creationId xmlns:a16="http://schemas.microsoft.com/office/drawing/2014/main" id="{7F7CF547-2818-41EB-9088-530D8C439EF0}"/>
              </a:ext>
            </a:extLst>
          </p:cNvPr>
          <p:cNvGrpSpPr>
            <a:grpSpLocks/>
          </p:cNvGrpSpPr>
          <p:nvPr/>
        </p:nvGrpSpPr>
        <p:grpSpPr bwMode="auto">
          <a:xfrm>
            <a:off x="75062" y="4185360"/>
            <a:ext cx="287338" cy="790575"/>
            <a:chOff x="528" y="240"/>
            <a:chExt cx="181" cy="498"/>
          </a:xfrm>
        </p:grpSpPr>
        <p:sp>
          <p:nvSpPr>
            <p:cNvPr id="93" name="Line 30">
              <a:extLst>
                <a:ext uri="{FF2B5EF4-FFF2-40B4-BE49-F238E27FC236}">
                  <a16:creationId xmlns:a16="http://schemas.microsoft.com/office/drawing/2014/main" id="{11C610FA-BA2A-492E-8873-C6B948DBC6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Line 31">
              <a:extLst>
                <a:ext uri="{FF2B5EF4-FFF2-40B4-BE49-F238E27FC236}">
                  <a16:creationId xmlns:a16="http://schemas.microsoft.com/office/drawing/2014/main" id="{0D667415-137E-4087-8348-255938C0C7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32">
              <a:extLst>
                <a:ext uri="{FF2B5EF4-FFF2-40B4-BE49-F238E27FC236}">
                  <a16:creationId xmlns:a16="http://schemas.microsoft.com/office/drawing/2014/main" id="{B87E099C-F38C-4840-B80E-D646F8C51E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6" name="Group 29">
            <a:extLst>
              <a:ext uri="{FF2B5EF4-FFF2-40B4-BE49-F238E27FC236}">
                <a16:creationId xmlns:a16="http://schemas.microsoft.com/office/drawing/2014/main" id="{5501DDD4-E3C2-4E71-96F5-F90CB7562791}"/>
              </a:ext>
            </a:extLst>
          </p:cNvPr>
          <p:cNvGrpSpPr>
            <a:grpSpLocks/>
          </p:cNvGrpSpPr>
          <p:nvPr/>
        </p:nvGrpSpPr>
        <p:grpSpPr bwMode="auto">
          <a:xfrm>
            <a:off x="6855549" y="4133544"/>
            <a:ext cx="287338" cy="790575"/>
            <a:chOff x="528" y="240"/>
            <a:chExt cx="181" cy="498"/>
          </a:xfrm>
        </p:grpSpPr>
        <p:sp>
          <p:nvSpPr>
            <p:cNvPr id="97" name="Line 30">
              <a:extLst>
                <a:ext uri="{FF2B5EF4-FFF2-40B4-BE49-F238E27FC236}">
                  <a16:creationId xmlns:a16="http://schemas.microsoft.com/office/drawing/2014/main" id="{2901116C-C2EE-4F5D-A176-8405C4F67A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Line 31">
              <a:extLst>
                <a:ext uri="{FF2B5EF4-FFF2-40B4-BE49-F238E27FC236}">
                  <a16:creationId xmlns:a16="http://schemas.microsoft.com/office/drawing/2014/main" id="{C6899909-8042-4AEE-92F1-3F455BD570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Freeform 32">
              <a:extLst>
                <a:ext uri="{FF2B5EF4-FFF2-40B4-BE49-F238E27FC236}">
                  <a16:creationId xmlns:a16="http://schemas.microsoft.com/office/drawing/2014/main" id="{875EF6F8-6B81-42B2-B591-B7D7636E7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0" name="Group 29">
            <a:extLst>
              <a:ext uri="{FF2B5EF4-FFF2-40B4-BE49-F238E27FC236}">
                <a16:creationId xmlns:a16="http://schemas.microsoft.com/office/drawing/2014/main" id="{7D2CB309-A1DE-43A1-8576-7F07369E5C57}"/>
              </a:ext>
            </a:extLst>
          </p:cNvPr>
          <p:cNvGrpSpPr>
            <a:grpSpLocks/>
          </p:cNvGrpSpPr>
          <p:nvPr/>
        </p:nvGrpSpPr>
        <p:grpSpPr bwMode="auto">
          <a:xfrm>
            <a:off x="6214094" y="4456265"/>
            <a:ext cx="287338" cy="790575"/>
            <a:chOff x="528" y="240"/>
            <a:chExt cx="181" cy="498"/>
          </a:xfrm>
        </p:grpSpPr>
        <p:sp>
          <p:nvSpPr>
            <p:cNvPr id="101" name="Line 30">
              <a:extLst>
                <a:ext uri="{FF2B5EF4-FFF2-40B4-BE49-F238E27FC236}">
                  <a16:creationId xmlns:a16="http://schemas.microsoft.com/office/drawing/2014/main" id="{AAC38A58-D7A3-4C29-BBE0-52B84B52A8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Line 31">
              <a:extLst>
                <a:ext uri="{FF2B5EF4-FFF2-40B4-BE49-F238E27FC236}">
                  <a16:creationId xmlns:a16="http://schemas.microsoft.com/office/drawing/2014/main" id="{63D097C6-7D6D-46D7-BC08-95B7E2AAFD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32">
              <a:extLst>
                <a:ext uri="{FF2B5EF4-FFF2-40B4-BE49-F238E27FC236}">
                  <a16:creationId xmlns:a16="http://schemas.microsoft.com/office/drawing/2014/main" id="{ED5F4E9F-1548-4A99-8CA4-B3492D4673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8" name="Group 29">
            <a:extLst>
              <a:ext uri="{FF2B5EF4-FFF2-40B4-BE49-F238E27FC236}">
                <a16:creationId xmlns:a16="http://schemas.microsoft.com/office/drawing/2014/main" id="{25F112B6-B596-42B4-9BDD-32785C0FDF75}"/>
              </a:ext>
            </a:extLst>
          </p:cNvPr>
          <p:cNvGrpSpPr>
            <a:grpSpLocks/>
          </p:cNvGrpSpPr>
          <p:nvPr/>
        </p:nvGrpSpPr>
        <p:grpSpPr bwMode="auto">
          <a:xfrm>
            <a:off x="5514019" y="4575532"/>
            <a:ext cx="287338" cy="790575"/>
            <a:chOff x="528" y="240"/>
            <a:chExt cx="181" cy="498"/>
          </a:xfrm>
        </p:grpSpPr>
        <p:sp>
          <p:nvSpPr>
            <p:cNvPr id="109" name="Line 30">
              <a:extLst>
                <a:ext uri="{FF2B5EF4-FFF2-40B4-BE49-F238E27FC236}">
                  <a16:creationId xmlns:a16="http://schemas.microsoft.com/office/drawing/2014/main" id="{8234FFF3-475B-4F9F-AFAD-66E8AA27E6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Line 31">
              <a:extLst>
                <a:ext uri="{FF2B5EF4-FFF2-40B4-BE49-F238E27FC236}">
                  <a16:creationId xmlns:a16="http://schemas.microsoft.com/office/drawing/2014/main" id="{1D340156-DC34-4D87-A370-ADA7F8074C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Freeform 32">
              <a:extLst>
                <a:ext uri="{FF2B5EF4-FFF2-40B4-BE49-F238E27FC236}">
                  <a16:creationId xmlns:a16="http://schemas.microsoft.com/office/drawing/2014/main" id="{79911AC0-74E1-43B9-A9E6-CA34ECCC5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2" name="Group 29">
            <a:extLst>
              <a:ext uri="{FF2B5EF4-FFF2-40B4-BE49-F238E27FC236}">
                <a16:creationId xmlns:a16="http://schemas.microsoft.com/office/drawing/2014/main" id="{56793081-5ACD-4AAE-B27D-163A8D3FF2B5}"/>
              </a:ext>
            </a:extLst>
          </p:cNvPr>
          <p:cNvGrpSpPr>
            <a:grpSpLocks/>
          </p:cNvGrpSpPr>
          <p:nvPr/>
        </p:nvGrpSpPr>
        <p:grpSpPr bwMode="auto">
          <a:xfrm>
            <a:off x="1427095" y="4643765"/>
            <a:ext cx="287338" cy="790575"/>
            <a:chOff x="528" y="240"/>
            <a:chExt cx="181" cy="498"/>
          </a:xfrm>
        </p:grpSpPr>
        <p:sp>
          <p:nvSpPr>
            <p:cNvPr id="113" name="Line 30">
              <a:extLst>
                <a:ext uri="{FF2B5EF4-FFF2-40B4-BE49-F238E27FC236}">
                  <a16:creationId xmlns:a16="http://schemas.microsoft.com/office/drawing/2014/main" id="{F8DBFA70-E928-45F2-B4DD-E944E098CD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31">
              <a:extLst>
                <a:ext uri="{FF2B5EF4-FFF2-40B4-BE49-F238E27FC236}">
                  <a16:creationId xmlns:a16="http://schemas.microsoft.com/office/drawing/2014/main" id="{B0857D38-0D0D-41A9-9D7D-47AAF92AE1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Freeform 32">
              <a:extLst>
                <a:ext uri="{FF2B5EF4-FFF2-40B4-BE49-F238E27FC236}">
                  <a16:creationId xmlns:a16="http://schemas.microsoft.com/office/drawing/2014/main" id="{CDE35E82-3F55-4FDC-906B-0BA386EAD5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4" name="Group 288">
            <a:extLst>
              <a:ext uri="{FF2B5EF4-FFF2-40B4-BE49-F238E27FC236}">
                <a16:creationId xmlns:a16="http://schemas.microsoft.com/office/drawing/2014/main" id="{854208CB-70E6-4EEA-8A35-40B92F6AF1E8}"/>
              </a:ext>
            </a:extLst>
          </p:cNvPr>
          <p:cNvGrpSpPr>
            <a:grpSpLocks/>
          </p:cNvGrpSpPr>
          <p:nvPr/>
        </p:nvGrpSpPr>
        <p:grpSpPr bwMode="auto">
          <a:xfrm>
            <a:off x="4947980" y="4217001"/>
            <a:ext cx="222250" cy="858838"/>
            <a:chOff x="384" y="816"/>
            <a:chExt cx="140" cy="541"/>
          </a:xfrm>
        </p:grpSpPr>
        <p:sp>
          <p:nvSpPr>
            <p:cNvPr id="125" name="Line 289">
              <a:extLst>
                <a:ext uri="{FF2B5EF4-FFF2-40B4-BE49-F238E27FC236}">
                  <a16:creationId xmlns:a16="http://schemas.microsoft.com/office/drawing/2014/main" id="{0E21CC84-45DC-4AC3-97D1-A5B1747B6A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Line 290">
              <a:extLst>
                <a:ext uri="{FF2B5EF4-FFF2-40B4-BE49-F238E27FC236}">
                  <a16:creationId xmlns:a16="http://schemas.microsoft.com/office/drawing/2014/main" id="{743B030E-0826-4AFC-BEE9-4CA62A149C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Freeform 291">
              <a:extLst>
                <a:ext uri="{FF2B5EF4-FFF2-40B4-BE49-F238E27FC236}">
                  <a16:creationId xmlns:a16="http://schemas.microsoft.com/office/drawing/2014/main" id="{29E176DD-C86A-4172-BC3C-567CC564693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8" name="Group 292">
            <a:extLst>
              <a:ext uri="{FF2B5EF4-FFF2-40B4-BE49-F238E27FC236}">
                <a16:creationId xmlns:a16="http://schemas.microsoft.com/office/drawing/2014/main" id="{38F9B5B6-68DE-47B1-8796-44440FBDF57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179873" y="4225103"/>
            <a:ext cx="222250" cy="858838"/>
            <a:chOff x="384" y="816"/>
            <a:chExt cx="140" cy="541"/>
          </a:xfrm>
        </p:grpSpPr>
        <p:sp>
          <p:nvSpPr>
            <p:cNvPr id="129" name="Line 293">
              <a:extLst>
                <a:ext uri="{FF2B5EF4-FFF2-40B4-BE49-F238E27FC236}">
                  <a16:creationId xmlns:a16="http://schemas.microsoft.com/office/drawing/2014/main" id="{C2C37E2A-A3DF-4E31-B8EB-ED13F58BAB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Line 294">
              <a:extLst>
                <a:ext uri="{FF2B5EF4-FFF2-40B4-BE49-F238E27FC236}">
                  <a16:creationId xmlns:a16="http://schemas.microsoft.com/office/drawing/2014/main" id="{E26B6521-9B37-4E24-83FB-CC060CF42F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Freeform 295">
              <a:extLst>
                <a:ext uri="{FF2B5EF4-FFF2-40B4-BE49-F238E27FC236}">
                  <a16:creationId xmlns:a16="http://schemas.microsoft.com/office/drawing/2014/main" id="{D3CF6040-A561-4BC1-B623-19F0A6522E2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2" name="Group 29">
            <a:extLst>
              <a:ext uri="{FF2B5EF4-FFF2-40B4-BE49-F238E27FC236}">
                <a16:creationId xmlns:a16="http://schemas.microsoft.com/office/drawing/2014/main" id="{70BC95F2-A0F7-4FC7-A208-C3F55A44E7DB}"/>
              </a:ext>
            </a:extLst>
          </p:cNvPr>
          <p:cNvGrpSpPr>
            <a:grpSpLocks/>
          </p:cNvGrpSpPr>
          <p:nvPr/>
        </p:nvGrpSpPr>
        <p:grpSpPr bwMode="auto">
          <a:xfrm>
            <a:off x="740092" y="4642483"/>
            <a:ext cx="287338" cy="790575"/>
            <a:chOff x="528" y="240"/>
            <a:chExt cx="181" cy="498"/>
          </a:xfrm>
        </p:grpSpPr>
        <p:sp>
          <p:nvSpPr>
            <p:cNvPr id="133" name="Line 30">
              <a:extLst>
                <a:ext uri="{FF2B5EF4-FFF2-40B4-BE49-F238E27FC236}">
                  <a16:creationId xmlns:a16="http://schemas.microsoft.com/office/drawing/2014/main" id="{1452B1D1-CC8A-4D0C-91A6-041DE9E471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Line 31">
              <a:extLst>
                <a:ext uri="{FF2B5EF4-FFF2-40B4-BE49-F238E27FC236}">
                  <a16:creationId xmlns:a16="http://schemas.microsoft.com/office/drawing/2014/main" id="{B2E662DD-C66B-4453-93CF-3E1D3CC468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Freeform 32">
              <a:extLst>
                <a:ext uri="{FF2B5EF4-FFF2-40B4-BE49-F238E27FC236}">
                  <a16:creationId xmlns:a16="http://schemas.microsoft.com/office/drawing/2014/main" id="{5132CE9C-09C4-4FB5-857A-3D6F95A21A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6" name="Freeform 302">
            <a:extLst>
              <a:ext uri="{FF2B5EF4-FFF2-40B4-BE49-F238E27FC236}">
                <a16:creationId xmlns:a16="http://schemas.microsoft.com/office/drawing/2014/main" id="{7D4D9841-8F99-4AF8-AF28-A71E4E18A17F}"/>
              </a:ext>
            </a:extLst>
          </p:cNvPr>
          <p:cNvSpPr>
            <a:spLocks/>
          </p:cNvSpPr>
          <p:nvPr/>
        </p:nvSpPr>
        <p:spPr bwMode="auto">
          <a:xfrm>
            <a:off x="4755128" y="4380336"/>
            <a:ext cx="685916" cy="1242262"/>
          </a:xfrm>
          <a:custGeom>
            <a:avLst/>
            <a:gdLst>
              <a:gd name="T0" fmla="*/ 2124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24 w 528"/>
              <a:gd name="T7" fmla="*/ 0 h 288"/>
              <a:gd name="T8" fmla="*/ 2124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1418</TotalTime>
  <Words>100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177</cp:revision>
  <dcterms:created xsi:type="dcterms:W3CDTF">2002-08-21T12:11:08Z</dcterms:created>
  <dcterms:modified xsi:type="dcterms:W3CDTF">2020-01-26T03:44:22Z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