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526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65694"/>
              </p:ext>
            </p:extLst>
          </p:nvPr>
        </p:nvGraphicFramePr>
        <p:xfrm>
          <a:off x="180476" y="223710"/>
          <a:ext cx="7025777" cy="304488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Around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15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7 IPSC targets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Mini popper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5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3 foot fault lines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18x24 plate and stand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2/3 hard cover, 1 tuxedo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Use plate to cover half of popper from the port. Far right target near barrels is stacked with NS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B0225E-C239-4233-AC01-E5C3EE768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514" y="3392771"/>
            <a:ext cx="5000172" cy="59847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Move Around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Move Around is a 15 round, 75 point, Comstock course of fire. There are 7 IPSC targets and 1 mini poppers. The best 2 hits on paper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Handgun start position is both feet on X’s, wrists below belt. Handguns is loaded and holstered.</a:t>
            </a:r>
          </a:p>
          <a:p>
            <a:endParaRPr lang="en-US" dirty="0"/>
          </a:p>
          <a:p>
            <a:r>
              <a:rPr lang="en-US" dirty="0"/>
              <a:t>PCC start position is both feet on X’s. Loaded carbine is held with both hands, stock on belt, safety on.</a:t>
            </a:r>
          </a:p>
          <a:p>
            <a:endParaRPr lang="en-US" dirty="0"/>
          </a:p>
          <a:p>
            <a:r>
              <a:rPr lang="en-US" dirty="0"/>
              <a:t>On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179</Words>
  <Application>Microsoft Office PowerPoint</Application>
  <PresentationFormat>Custom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2020-09-17T20:21:54Z</dcterms:modified>
  <cp:category>Shooting</cp:category>
</cp:coreProperties>
</file>