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526" y="12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9/17/2020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271708508"/>
              </p:ext>
            </p:extLst>
          </p:nvPr>
        </p:nvGraphicFramePr>
        <p:xfrm>
          <a:off x="180476" y="223710"/>
          <a:ext cx="7025777" cy="32125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Raygun</a:t>
                      </a:r>
                      <a:endPar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30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15 USPSA targets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11 wall feet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 action target, 1 headshot, 1 Tuxedo</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Make sure the stage is wide enough for the headshot to not shoot through to the targets in the back right, 20ft min. Barrel in the center is to block shoot through. Upper right – the open target that’s angled inwards should be available from the far left corner of the stage. Consider moving X’s some place more annoying.</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87CCC02-97DB-4F5F-A58E-93F5DB787153}"/>
              </a:ext>
            </a:extLst>
          </p:cNvPr>
          <p:cNvPicPr>
            <a:picLocks noChangeAspect="1"/>
          </p:cNvPicPr>
          <p:nvPr/>
        </p:nvPicPr>
        <p:blipFill>
          <a:blip r:embed="rId5"/>
          <a:stretch>
            <a:fillRect/>
          </a:stretch>
        </p:blipFill>
        <p:spPr>
          <a:xfrm>
            <a:off x="180476" y="3706253"/>
            <a:ext cx="7025776" cy="49270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3970318"/>
          </a:xfrm>
          <a:prstGeom prst="rect">
            <a:avLst/>
          </a:prstGeom>
          <a:noFill/>
        </p:spPr>
        <p:txBody>
          <a:bodyPr wrap="square" rtlCol="0">
            <a:spAutoFit/>
          </a:bodyPr>
          <a:lstStyle/>
          <a:p>
            <a:pPr algn="ctr"/>
            <a:r>
              <a:rPr lang="en-US" b="1" dirty="0" err="1"/>
              <a:t>Raygun</a:t>
            </a:r>
            <a:endParaRPr lang="en-US" b="1" dirty="0"/>
          </a:p>
          <a:p>
            <a:pPr algn="ctr"/>
            <a:r>
              <a:rPr lang="en-US" b="1" dirty="0"/>
              <a:t>Written Stage Briefing</a:t>
            </a:r>
          </a:p>
          <a:p>
            <a:r>
              <a:rPr lang="en-US" dirty="0" err="1"/>
              <a:t>Raygun</a:t>
            </a:r>
            <a:r>
              <a:rPr lang="en-US" dirty="0"/>
              <a:t> is a 30 round, 150 point, Comstock field course. There are 15 USPSA targets. The best 2 hits on paper will score, and steel must fall to score. The start signal is audible.</a:t>
            </a:r>
          </a:p>
          <a:p>
            <a:endParaRPr lang="en-US" dirty="0"/>
          </a:p>
          <a:p>
            <a:r>
              <a:rPr lang="en-US" dirty="0"/>
              <a:t>Handgun start position is both feet on X’s, wrists below belt. Handgun is loaded and holstered.</a:t>
            </a:r>
          </a:p>
          <a:p>
            <a:endParaRPr lang="en-US" dirty="0"/>
          </a:p>
          <a:p>
            <a:r>
              <a:rPr lang="en-US" dirty="0"/>
              <a:t>PCC start position is both feet on X’s. Loaded carbine is held with both hands, safety on.</a:t>
            </a:r>
          </a:p>
          <a:p>
            <a:endParaRPr lang="en-US" dirty="0"/>
          </a:p>
          <a:p>
            <a:r>
              <a:rPr lang="en-US" dirty="0"/>
              <a:t>On start signal, engage targets as they become available from within </a:t>
            </a:r>
            <a:r>
              <a:rPr lang="en-US"/>
              <a:t>the shooting area.</a:t>
            </a:r>
            <a:endParaRPr lang="en-US" dirty="0"/>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TotalTime>
  <Words>200</Words>
  <Application>Microsoft Office PowerPoint</Application>
  <PresentationFormat>Custom</PresentationFormat>
  <Paragraphs>20</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2020-09-17T20:38:12Z</dcterms:modified>
  <cp:category>Shooting</cp:category>
</cp:coreProperties>
</file>