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77" r:id="rId5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74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02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78394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/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/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‘n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two hits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/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‘n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the steel with four hits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392</Words>
  <Application>Microsoft Office PowerPoint</Application>
  <PresentationFormat>Custom</PresentationFormat>
  <Paragraphs>94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2020-01-31T20:07:28Z</dcterms:modified>
  <cp:category>Shooting</cp:category>
</cp:coreProperties>
</file>