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74" r:id="rId2"/>
    <p:sldId id="288" r:id="rId3"/>
  </p:sldIdLst>
  <p:sldSz cx="7315200" cy="96012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32E"/>
    <a:srgbClr val="A2DC00"/>
    <a:srgbClr val="6EB480"/>
    <a:srgbClr val="13C984"/>
    <a:srgbClr val="0000FF"/>
    <a:srgbClr val="FF3300"/>
    <a:srgbClr val="FFD2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3774" y="114"/>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35" tIns="45718" rIns="91435" bIns="45718" rtlCol="0"/>
          <a:lstStyle>
            <a:lvl1pPr algn="l">
              <a:defRPr sz="1200">
                <a:latin typeface="Arial"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35" tIns="45718" rIns="91435" bIns="45718" rtlCol="0"/>
          <a:lstStyle>
            <a:lvl1pPr algn="r">
              <a:defRPr sz="1200">
                <a:latin typeface="Arial" charset="0"/>
                <a:ea typeface="ＭＳ Ｐゴシック" charset="-128"/>
                <a:cs typeface="+mn-cs"/>
              </a:defRPr>
            </a:lvl1pPr>
          </a:lstStyle>
          <a:p>
            <a:pPr>
              <a:defRPr/>
            </a:pPr>
            <a:fld id="{5AC6D670-253B-428D-9815-6E86A81BA51D}" type="datetimeFigureOut">
              <a:rPr lang="en-US"/>
              <a:pPr>
                <a:defRPr/>
              </a:pPr>
              <a:t>12/16/2019</a:t>
            </a:fld>
            <a:endParaRPr lang="en-US"/>
          </a:p>
        </p:txBody>
      </p:sp>
      <p:sp>
        <p:nvSpPr>
          <p:cNvPr id="4" name="Slide Image Placeholder 3"/>
          <p:cNvSpPr>
            <a:spLocks noGrp="1" noRot="1" noChangeAspect="1"/>
          </p:cNvSpPr>
          <p:nvPr>
            <p:ph type="sldImg" idx="2"/>
          </p:nvPr>
        </p:nvSpPr>
        <p:spPr>
          <a:xfrm>
            <a:off x="2124075" y="685800"/>
            <a:ext cx="2609850" cy="3429000"/>
          </a:xfrm>
          <a:prstGeom prst="rect">
            <a:avLst/>
          </a:prstGeom>
          <a:noFill/>
          <a:ln w="12700">
            <a:solidFill>
              <a:prstClr val="black"/>
            </a:solidFill>
          </a:ln>
        </p:spPr>
        <p:txBody>
          <a:bodyPr vert="horz" lIns="91435" tIns="45718" rIns="91435" bIns="45718"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35" tIns="45718" rIns="91435" bIns="45718"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35" tIns="45718" rIns="91435" bIns="45718" rtlCol="0" anchor="b"/>
          <a:lstStyle>
            <a:lvl1pPr algn="l">
              <a:defRPr sz="1200">
                <a:latin typeface="Arial"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35" tIns="45718" rIns="91435" bIns="45718" numCol="1" anchor="b" anchorCtr="0" compatLnSpc="1">
            <a:prstTxWarp prst="textNoShape">
              <a:avLst/>
            </a:prstTxWarp>
          </a:bodyPr>
          <a:lstStyle>
            <a:lvl1pPr algn="r">
              <a:defRPr sz="1200"/>
            </a:lvl1pPr>
          </a:lstStyle>
          <a:p>
            <a:fld id="{FA047EF8-B88D-4A00-9E4B-E03EF2A5EBDF}" type="slidenum">
              <a:rPr lang="en-US" altLang="en-US"/>
              <a:pPr/>
              <a:t>‹#›</a:t>
            </a:fld>
            <a:endParaRPr lang="en-US" altLang="en-US"/>
          </a:p>
        </p:txBody>
      </p:sp>
    </p:spTree>
    <p:extLst>
      <p:ext uri="{BB962C8B-B14F-4D97-AF65-F5344CB8AC3E}">
        <p14:creationId xmlns:p14="http://schemas.microsoft.com/office/powerpoint/2010/main" val="4285382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09" indent="-285734" eaLnBrk="0" hangingPunct="0">
              <a:defRPr>
                <a:solidFill>
                  <a:schemeClr val="tx1"/>
                </a:solidFill>
                <a:latin typeface="Arial" panose="020B0604020202020204" pitchFamily="34" charset="0"/>
                <a:ea typeface="ＭＳ Ｐゴシック" panose="020B0600070205080204" pitchFamily="34" charset="-128"/>
              </a:defRPr>
            </a:lvl2pPr>
            <a:lvl3pPr marL="1142937" indent="-228587" eaLnBrk="0" hangingPunct="0">
              <a:defRPr>
                <a:solidFill>
                  <a:schemeClr val="tx1"/>
                </a:solidFill>
                <a:latin typeface="Arial" panose="020B0604020202020204" pitchFamily="34" charset="0"/>
                <a:ea typeface="ＭＳ Ｐゴシック" panose="020B0600070205080204" pitchFamily="34" charset="-128"/>
              </a:defRPr>
            </a:lvl3pPr>
            <a:lvl4pPr marL="1600112" indent="-228587" eaLnBrk="0" hangingPunct="0">
              <a:defRPr>
                <a:solidFill>
                  <a:schemeClr val="tx1"/>
                </a:solidFill>
                <a:latin typeface="Arial" panose="020B0604020202020204" pitchFamily="34" charset="0"/>
                <a:ea typeface="ＭＳ Ｐゴシック" panose="020B0600070205080204" pitchFamily="34" charset="-128"/>
              </a:defRPr>
            </a:lvl4pPr>
            <a:lvl5pPr marL="2057287" indent="-228587" eaLnBrk="0" hangingPunct="0">
              <a:defRPr>
                <a:solidFill>
                  <a:schemeClr val="tx1"/>
                </a:solidFill>
                <a:latin typeface="Arial" panose="020B0604020202020204" pitchFamily="34" charset="0"/>
                <a:ea typeface="ＭＳ Ｐゴシック" panose="020B0600070205080204" pitchFamily="34" charset="-128"/>
              </a:defRPr>
            </a:lvl5pPr>
            <a:lvl6pPr marL="2514461"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63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8810"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5985" indent="-228587"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D8C0914-212D-4ECC-9E8E-407E0B1F1248}" type="slidenum">
              <a:rPr lang="en-US" altLang="en-US"/>
              <a:pPr eaLnBrk="1" hangingPunct="1"/>
              <a:t>1</a:t>
            </a:fld>
            <a:endParaRPr lang="en-US" altLang="en-US"/>
          </a:p>
        </p:txBody>
      </p:sp>
    </p:spTree>
    <p:extLst>
      <p:ext uri="{BB962C8B-B14F-4D97-AF65-F5344CB8AC3E}">
        <p14:creationId xmlns:p14="http://schemas.microsoft.com/office/powerpoint/2010/main" val="2349835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5" y="2982913"/>
            <a:ext cx="6216650" cy="2057400"/>
          </a:xfrm>
        </p:spPr>
        <p:txBody>
          <a:bodyPr/>
          <a:lstStyle/>
          <a:p>
            <a:r>
              <a:rPr lang="en-US"/>
              <a:t>Click to edit Master title style</a:t>
            </a:r>
          </a:p>
        </p:txBody>
      </p:sp>
      <p:sp>
        <p:nvSpPr>
          <p:cNvPr id="3" name="Subtitle 2"/>
          <p:cNvSpPr>
            <a:spLocks noGrp="1"/>
          </p:cNvSpPr>
          <p:nvPr>
            <p:ph type="subTitle" idx="1"/>
          </p:nvPr>
        </p:nvSpPr>
        <p:spPr>
          <a:xfrm>
            <a:off x="1096963" y="5440363"/>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BF3C391F-2397-4EFE-8734-AE1168EFE984}" type="slidenum">
              <a:rPr lang="en-US" altLang="en-US"/>
              <a:pPr/>
              <a:t>‹#›</a:t>
            </a:fld>
            <a:endParaRPr lang="en-US" altLang="en-US"/>
          </a:p>
        </p:txBody>
      </p:sp>
    </p:spTree>
    <p:extLst>
      <p:ext uri="{BB962C8B-B14F-4D97-AF65-F5344CB8AC3E}">
        <p14:creationId xmlns:p14="http://schemas.microsoft.com/office/powerpoint/2010/main" val="246893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84BF3FC8-C5FA-4FD8-A8B0-317D401982BB}" type="slidenum">
              <a:rPr lang="en-US" altLang="en-US"/>
              <a:pPr/>
              <a:t>‹#›</a:t>
            </a:fld>
            <a:endParaRPr lang="en-US" altLang="en-US"/>
          </a:p>
        </p:txBody>
      </p:sp>
    </p:spTree>
    <p:extLst>
      <p:ext uri="{BB962C8B-B14F-4D97-AF65-F5344CB8AC3E}">
        <p14:creationId xmlns:p14="http://schemas.microsoft.com/office/powerpoint/2010/main" val="3890891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3"/>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3"/>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3CBDAE8C-95AB-4E83-9532-B33BAF68C759}" type="slidenum">
              <a:rPr lang="en-US" altLang="en-US"/>
              <a:pPr/>
              <a:t>‹#›</a:t>
            </a:fld>
            <a:endParaRPr lang="en-US" altLang="en-US"/>
          </a:p>
        </p:txBody>
      </p:sp>
    </p:spTree>
    <p:extLst>
      <p:ext uri="{BB962C8B-B14F-4D97-AF65-F5344CB8AC3E}">
        <p14:creationId xmlns:p14="http://schemas.microsoft.com/office/powerpoint/2010/main" val="394024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B04F048-2965-4C5B-B47F-ECE7ADE520A1}" type="slidenum">
              <a:rPr lang="en-US" altLang="en-US"/>
              <a:pPr/>
              <a:t>‹#›</a:t>
            </a:fld>
            <a:endParaRPr lang="en-US" altLang="en-US"/>
          </a:p>
        </p:txBody>
      </p:sp>
    </p:spTree>
    <p:extLst>
      <p:ext uri="{BB962C8B-B14F-4D97-AF65-F5344CB8AC3E}">
        <p14:creationId xmlns:p14="http://schemas.microsoft.com/office/powerpoint/2010/main" val="3710424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2"/>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1F789D00-FD34-4D32-9E95-64146662CC72}" type="slidenum">
              <a:rPr lang="en-US" altLang="en-US"/>
              <a:pPr/>
              <a:t>‹#›</a:t>
            </a:fld>
            <a:endParaRPr lang="en-US" altLang="en-US"/>
          </a:p>
        </p:txBody>
      </p:sp>
    </p:spTree>
    <p:extLst>
      <p:ext uri="{BB962C8B-B14F-4D97-AF65-F5344CB8AC3E}">
        <p14:creationId xmlns:p14="http://schemas.microsoft.com/office/powerpoint/2010/main" val="812920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5"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0" y="2239963"/>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88F2F13A-F27E-47F9-831E-80C0569FCDAD}" type="slidenum">
              <a:rPr lang="en-US" altLang="en-US"/>
              <a:pPr/>
              <a:t>‹#›</a:t>
            </a:fld>
            <a:endParaRPr lang="en-US" altLang="en-US"/>
          </a:p>
        </p:txBody>
      </p:sp>
    </p:spTree>
    <p:extLst>
      <p:ext uri="{BB962C8B-B14F-4D97-AF65-F5344CB8AC3E}">
        <p14:creationId xmlns:p14="http://schemas.microsoft.com/office/powerpoint/2010/main" val="348094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5" y="2149475"/>
            <a:ext cx="3232150"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5" y="3044825"/>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5"/>
            <a:ext cx="3233737" cy="895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5"/>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93E0EE2A-3D02-4D2C-8A24-F93C33868179}" type="slidenum">
              <a:rPr lang="en-US" altLang="en-US"/>
              <a:pPr/>
              <a:t>‹#›</a:t>
            </a:fld>
            <a:endParaRPr lang="en-US" altLang="en-US"/>
          </a:p>
        </p:txBody>
      </p:sp>
    </p:spTree>
    <p:extLst>
      <p:ext uri="{BB962C8B-B14F-4D97-AF65-F5344CB8AC3E}">
        <p14:creationId xmlns:p14="http://schemas.microsoft.com/office/powerpoint/2010/main" val="246799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BCD209F9-2077-4338-9B24-EB225E387EA0}" type="slidenum">
              <a:rPr lang="en-US" altLang="en-US"/>
              <a:pPr/>
              <a:t>‹#›</a:t>
            </a:fld>
            <a:endParaRPr lang="en-US" altLang="en-US"/>
          </a:p>
        </p:txBody>
      </p:sp>
    </p:spTree>
    <p:extLst>
      <p:ext uri="{BB962C8B-B14F-4D97-AF65-F5344CB8AC3E}">
        <p14:creationId xmlns:p14="http://schemas.microsoft.com/office/powerpoint/2010/main" val="1666268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6BAA1AA7-DEEC-4D20-95D0-AF1824F715D0}" type="slidenum">
              <a:rPr lang="en-US" altLang="en-US"/>
              <a:pPr/>
              <a:t>‹#›</a:t>
            </a:fld>
            <a:endParaRPr lang="en-US" altLang="en-US"/>
          </a:p>
        </p:txBody>
      </p:sp>
    </p:spTree>
    <p:extLst>
      <p:ext uri="{BB962C8B-B14F-4D97-AF65-F5344CB8AC3E}">
        <p14:creationId xmlns:p14="http://schemas.microsoft.com/office/powerpoint/2010/main" val="1191581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8"/>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6FBC847F-FBEE-49DD-B75D-EA8B80623A8B}" type="slidenum">
              <a:rPr lang="en-US" altLang="en-US"/>
              <a:pPr/>
              <a:t>‹#›</a:t>
            </a:fld>
            <a:endParaRPr lang="en-US" altLang="en-US"/>
          </a:p>
        </p:txBody>
      </p:sp>
    </p:spTree>
    <p:extLst>
      <p:ext uri="{BB962C8B-B14F-4D97-AF65-F5344CB8AC3E}">
        <p14:creationId xmlns:p14="http://schemas.microsoft.com/office/powerpoint/2010/main" val="69557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3" y="6721475"/>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3"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3" y="7513638"/>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00D4F937-0CC9-4849-9BE2-3B60A20EEB57}" type="slidenum">
              <a:rPr lang="en-US" altLang="en-US"/>
              <a:pPr/>
              <a:t>‹#›</a:t>
            </a:fld>
            <a:endParaRPr lang="en-US" altLang="en-US"/>
          </a:p>
        </p:txBody>
      </p:sp>
    </p:spTree>
    <p:extLst>
      <p:ext uri="{BB962C8B-B14F-4D97-AF65-F5344CB8AC3E}">
        <p14:creationId xmlns:p14="http://schemas.microsoft.com/office/powerpoint/2010/main" val="162601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5" y="385763"/>
            <a:ext cx="658495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365125" y="2239963"/>
            <a:ext cx="6584950" cy="633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6661" tIns="48331" rIns="96661" bIns="48331"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3651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atin typeface="Arial" charset="0"/>
                <a:ea typeface="ＭＳ Ｐゴシック"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2498725"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atin typeface="Arial" charset="0"/>
                <a:ea typeface="ＭＳ Ｐゴシック"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5241925"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DEFE8711-5BC4-40A5-ABA4-6B0D0BEF417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ＭＳ Ｐゴシック" charset="-128"/>
          <a:cs typeface="ＭＳ Ｐゴシック" charset="-128"/>
        </a:defRPr>
      </a:lvl1pPr>
      <a:lvl2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2pPr>
      <a:lvl3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3pPr>
      <a:lvl4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4pPr>
      <a:lvl5pPr algn="ctr" defTabSz="966788" rtl="0" eaLnBrk="0" fontAlgn="base" hangingPunct="0">
        <a:spcBef>
          <a:spcPct val="0"/>
        </a:spcBef>
        <a:spcAft>
          <a:spcPct val="0"/>
        </a:spcAft>
        <a:defRPr sz="4700">
          <a:solidFill>
            <a:schemeClr val="tx2"/>
          </a:solidFill>
          <a:latin typeface="Arial" charset="0"/>
          <a:ea typeface="ＭＳ Ｐゴシック" charset="-128"/>
          <a:cs typeface="ＭＳ Ｐゴシック" charset="-128"/>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ＭＳ Ｐゴシック" charset="-128"/>
          <a:cs typeface="ＭＳ Ｐゴシック" charset="-128"/>
        </a:defRPr>
      </a:lvl1pPr>
      <a:lvl2pPr marL="785813" indent="-303213" algn="l" defTabSz="966788" rtl="0" eaLnBrk="0" fontAlgn="base" hangingPunct="0">
        <a:spcBef>
          <a:spcPct val="20000"/>
        </a:spcBef>
        <a:spcAft>
          <a:spcPct val="0"/>
        </a:spcAft>
        <a:buChar char="–"/>
        <a:defRPr sz="3000">
          <a:solidFill>
            <a:schemeClr val="tx1"/>
          </a:solidFill>
          <a:latin typeface="+mn-lt"/>
          <a:ea typeface="ＭＳ Ｐゴシック" charset="-128"/>
          <a:cs typeface="ＭＳ Ｐゴシック"/>
        </a:defRPr>
      </a:lvl2pPr>
      <a:lvl3pPr marL="1208088" indent="-241300" algn="l" defTabSz="966788" rtl="0" eaLnBrk="0" fontAlgn="base" hangingPunct="0">
        <a:spcBef>
          <a:spcPct val="20000"/>
        </a:spcBef>
        <a:spcAft>
          <a:spcPct val="0"/>
        </a:spcAft>
        <a:buChar char="•"/>
        <a:defRPr sz="2500">
          <a:solidFill>
            <a:schemeClr val="tx1"/>
          </a:solidFill>
          <a:latin typeface="+mn-lt"/>
          <a:ea typeface="ＭＳ Ｐゴシック" charset="-128"/>
          <a:cs typeface="ＭＳ Ｐゴシック"/>
        </a:defRPr>
      </a:lvl3pPr>
      <a:lvl4pPr marL="1692275" indent="-242888"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4pPr>
      <a:lvl5pPr marL="2174875" indent="-241300" algn="l" defTabSz="966788" rtl="0" eaLnBrk="0" fontAlgn="base" hangingPunct="0">
        <a:spcBef>
          <a:spcPct val="20000"/>
        </a:spcBef>
        <a:spcAft>
          <a:spcPct val="0"/>
        </a:spcAft>
        <a:buChar char="»"/>
        <a:defRPr sz="2100">
          <a:solidFill>
            <a:schemeClr val="tx1"/>
          </a:solidFill>
          <a:latin typeface="+mn-lt"/>
          <a:ea typeface="ＭＳ Ｐゴシック" charset="-128"/>
          <a:cs typeface="ＭＳ Ｐゴシック"/>
        </a:defRPr>
      </a:lvl5pPr>
      <a:lvl6pPr marL="2632075" indent="-241300" algn="l" defTabSz="966788" rtl="0" fontAlgn="base">
        <a:spcBef>
          <a:spcPct val="20000"/>
        </a:spcBef>
        <a:spcAft>
          <a:spcPct val="0"/>
        </a:spcAft>
        <a:buChar char="»"/>
        <a:defRPr sz="2100">
          <a:solidFill>
            <a:schemeClr val="tx1"/>
          </a:solidFill>
          <a:latin typeface="+mn-lt"/>
          <a:ea typeface="ＭＳ Ｐゴシック" charset="-128"/>
        </a:defRPr>
      </a:lvl6pPr>
      <a:lvl7pPr marL="3089275" indent="-241300" algn="l" defTabSz="966788" rtl="0" fontAlgn="base">
        <a:spcBef>
          <a:spcPct val="20000"/>
        </a:spcBef>
        <a:spcAft>
          <a:spcPct val="0"/>
        </a:spcAft>
        <a:buChar char="»"/>
        <a:defRPr sz="2100">
          <a:solidFill>
            <a:schemeClr val="tx1"/>
          </a:solidFill>
          <a:latin typeface="+mn-lt"/>
          <a:ea typeface="ＭＳ Ｐゴシック" charset="-128"/>
        </a:defRPr>
      </a:lvl7pPr>
      <a:lvl8pPr marL="3546475" indent="-241300" algn="l" defTabSz="966788" rtl="0" fontAlgn="base">
        <a:spcBef>
          <a:spcPct val="20000"/>
        </a:spcBef>
        <a:spcAft>
          <a:spcPct val="0"/>
        </a:spcAft>
        <a:buChar char="»"/>
        <a:defRPr sz="2100">
          <a:solidFill>
            <a:schemeClr val="tx1"/>
          </a:solidFill>
          <a:latin typeface="+mn-lt"/>
          <a:ea typeface="ＭＳ Ｐゴシック" charset="-128"/>
        </a:defRPr>
      </a:lvl8pPr>
      <a:lvl9pPr marL="4003675" indent="-241300" algn="l" defTabSz="966788" rtl="0" fontAlgn="base">
        <a:spcBef>
          <a:spcPct val="20000"/>
        </a:spcBef>
        <a:spcAft>
          <a:spcPct val="0"/>
        </a:spcAft>
        <a:buChar char="»"/>
        <a:defRPr sz="21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6" name="Group 29"/>
          <p:cNvGraphicFramePr>
            <a:graphicFrameLocks noGrp="1"/>
          </p:cNvGraphicFramePr>
          <p:nvPr>
            <p:extLst>
              <p:ext uri="{D42A27DB-BD31-4B8C-83A1-F6EECF244321}">
                <p14:modId xmlns:p14="http://schemas.microsoft.com/office/powerpoint/2010/main" val="3859956803"/>
              </p:ext>
            </p:extLst>
          </p:nvPr>
        </p:nvGraphicFramePr>
        <p:xfrm>
          <a:off x="180474" y="223710"/>
          <a:ext cx="7025777" cy="3045467"/>
        </p:xfrm>
        <a:graphic>
          <a:graphicData uri="http://schemas.openxmlformats.org/drawingml/2006/table">
            <a:tbl>
              <a:tblPr/>
              <a:tblGrid>
                <a:gridCol w="1080248">
                  <a:extLst>
                    <a:ext uri="{9D8B030D-6E8A-4147-A177-3AD203B41FA5}">
                      <a16:colId xmlns:a16="http://schemas.microsoft.com/office/drawing/2014/main" val="20000"/>
                    </a:ext>
                  </a:extLst>
                </a:gridCol>
                <a:gridCol w="2356108">
                  <a:extLst>
                    <a:ext uri="{9D8B030D-6E8A-4147-A177-3AD203B41FA5}">
                      <a16:colId xmlns:a16="http://schemas.microsoft.com/office/drawing/2014/main" val="20001"/>
                    </a:ext>
                  </a:extLst>
                </a:gridCol>
                <a:gridCol w="2587935">
                  <a:extLst>
                    <a:ext uri="{9D8B030D-6E8A-4147-A177-3AD203B41FA5}">
                      <a16:colId xmlns:a16="http://schemas.microsoft.com/office/drawing/2014/main" val="20002"/>
                    </a:ext>
                  </a:extLst>
                </a:gridCol>
                <a:gridCol w="1001486">
                  <a:extLst>
                    <a:ext uri="{9D8B030D-6E8A-4147-A177-3AD203B41FA5}">
                      <a16:colId xmlns:a16="http://schemas.microsoft.com/office/drawing/2014/main" val="20003"/>
                    </a:ext>
                  </a:extLst>
                </a:gridCol>
              </a:tblGrid>
              <a:tr h="1082736">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rPr>
                        <a:t>Dothan Gun Club – USPSA Match</a:t>
                      </a:r>
                    </a:p>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5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Speed Shoot with Extra Steps</a:t>
                      </a:r>
                    </a:p>
                    <a:p>
                      <a:pPr marL="0" marR="0" lvl="0" indent="0" algn="ctr" defTabSz="966788" rtl="0" eaLnBrk="1" fontAlgn="base" latinLnBrk="0" hangingPunct="1">
                        <a:lnSpc>
                          <a:spcPct val="100000"/>
                        </a:lnSpc>
                        <a:spcBef>
                          <a:spcPct val="35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Course Designer : Drew Coleman</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a typeface="ＭＳ Ｐゴシック" pitchFamily="-112" charset="-128"/>
                      </a:endParaRPr>
                    </a:p>
                  </a:txBody>
                  <a:tcPr horzOverflow="overflow">
                    <a:lnL w="28575"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0">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 POSITION : </a:t>
                      </a:r>
                      <a:r>
                        <a:rPr lang="en-US" sz="1100" b="1" i="0" u="none" strike="noStrike" kern="1200" cap="none" spc="0" baseline="0" dirty="0">
                          <a:solidFill>
                            <a:srgbClr val="000000"/>
                          </a:solidFill>
                          <a:uFillTx/>
                          <a:latin typeface="Arial" pitchFamily="34"/>
                          <a:ea typeface="Arial" pitchFamily="34"/>
                          <a:cs typeface="Arial" pitchFamily="34"/>
                        </a:rPr>
                        <a:t>Standing with both feet on X’s, wrists above shoulders</a:t>
                      </a:r>
                    </a:p>
                    <a:p>
                      <a:pPr marL="0" marR="0" lvl="0" indent="0" algn="l" defTabSz="966788" rtl="0" eaLnBrk="1" fontAlgn="base" latinLnBrk="0" hangingPunct="1">
                        <a:lnSpc>
                          <a:spcPct val="90000"/>
                        </a:lnSpc>
                        <a:spcBef>
                          <a:spcPct val="10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36576" marB="3657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36143">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defRPr/>
                      </a:pPr>
                      <a:r>
                        <a:rPr lang="en-US" sz="1100" b="1" i="0" u="none" strike="noStrike" kern="1200" cap="none" spc="0" baseline="0" dirty="0">
                          <a:solidFill>
                            <a:srgbClr val="000000"/>
                          </a:solidFill>
                          <a:uFillTx/>
                          <a:latin typeface="Arial" pitchFamily="34"/>
                          <a:ea typeface="Arial" pitchFamily="34"/>
                          <a:cs typeface="Arial" pitchFamily="34"/>
                        </a:rPr>
                        <a:t>GUN READY CONDITION : Pistol loaded and holstered. PCC loaded, held with both hands, buttstock on belt, safety on, pointed at orange cone.</a:t>
                      </a: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p>
                      <a:pPr marL="0" marR="0" lvl="0" indent="0" algn="l" defTabSz="966788" rtl="0" eaLnBrk="1" fontAlgn="base" latinLnBrk="0" hangingPunct="1">
                        <a:lnSpc>
                          <a:spcPct val="100000"/>
                        </a:lnSpc>
                        <a:spcBef>
                          <a:spcPct val="5000"/>
                        </a:spcBef>
                        <a:spcAft>
                          <a:spcPct val="0"/>
                        </a:spcAft>
                        <a:buClrTx/>
                        <a:buSzTx/>
                        <a:buFontTx/>
                        <a:buNone/>
                        <a:tabLst/>
                      </a:pPr>
                      <a:endPar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endParaRPr>
                    </a:p>
                  </a:txBody>
                  <a:tcPr marL="18288" marR="18288" marT="27432" marB="2743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SCORING:                Comstock, 11 rounds</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TARGETS:	         4 paper, 3 Steel</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SCORED HITS:        Best 2 on paper, steel until down</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START-STOP:          Audible, last shot</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RULES: swingers/max trap must be activated before being engaged. Max trap is not disappearing</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669617">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ea typeface="ＭＳ Ｐゴシック" pitchFamily="-112" charset="-128"/>
                          <a:cs typeface="Times New Roman" pitchFamily="-112" charset="0"/>
                        </a:rPr>
                        <a:t>STAGE PROCEDURE:  Engage targets as they become available from within the fault lines.</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1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6236" y="223710"/>
            <a:ext cx="696891" cy="950306"/>
          </a:xfrm>
          <a:prstGeom prst="rect">
            <a:avLst/>
          </a:prstGeom>
        </p:spPr>
      </p:pic>
      <p:pic>
        <p:nvPicPr>
          <p:cNvPr id="185" name="Picture 184"/>
          <p:cNvPicPr>
            <a:picLocks noChangeAspect="1"/>
          </p:cNvPicPr>
          <p:nvPr/>
        </p:nvPicPr>
        <p:blipFill>
          <a:blip r:embed="rId4">
            <a:lum bright="-50000"/>
            <a:alphaModFix/>
          </a:blip>
          <a:srcRect/>
          <a:stretch>
            <a:fillRect/>
          </a:stretch>
        </p:blipFill>
        <p:spPr bwMode="auto">
          <a:xfrm>
            <a:off x="6371772" y="223710"/>
            <a:ext cx="834479" cy="83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D6E91192-D54E-47BA-8F71-ADEF143D29CA}"/>
              </a:ext>
            </a:extLst>
          </p:cNvPr>
          <p:cNvPicPr>
            <a:picLocks noChangeAspect="1"/>
          </p:cNvPicPr>
          <p:nvPr/>
        </p:nvPicPr>
        <p:blipFill>
          <a:blip r:embed="rId5"/>
          <a:stretch>
            <a:fillRect/>
          </a:stretch>
        </p:blipFill>
        <p:spPr>
          <a:xfrm>
            <a:off x="610072" y="3445015"/>
            <a:ext cx="6095055" cy="577401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5E329-E79C-4039-BFCF-DCB1C2897DEA}"/>
              </a:ext>
            </a:extLst>
          </p:cNvPr>
          <p:cNvSpPr txBox="1"/>
          <p:nvPr/>
        </p:nvSpPr>
        <p:spPr>
          <a:xfrm>
            <a:off x="341832" y="384561"/>
            <a:ext cx="6699903" cy="6186309"/>
          </a:xfrm>
          <a:prstGeom prst="rect">
            <a:avLst/>
          </a:prstGeom>
          <a:noFill/>
        </p:spPr>
        <p:txBody>
          <a:bodyPr wrap="square" rtlCol="0">
            <a:spAutoFit/>
          </a:bodyPr>
          <a:lstStyle/>
          <a:p>
            <a:pPr algn="ctr"/>
            <a:r>
              <a:rPr lang="en-US" b="1" dirty="0"/>
              <a:t>Speed Shoot With Extra Steps</a:t>
            </a:r>
          </a:p>
          <a:p>
            <a:pPr algn="ctr"/>
            <a:r>
              <a:rPr lang="en-US" b="1" dirty="0"/>
              <a:t>Written Stage Briefing</a:t>
            </a:r>
          </a:p>
          <a:p>
            <a:r>
              <a:rPr lang="en-US" dirty="0"/>
              <a:t>Speed Shoot With Extra Steps is a 12 round, 60 point, Comstock short course. There are four USPSA targets and four mini poppers. The best two hits on paper will score, and steel must fall to score. The start signal is audible.</a:t>
            </a:r>
          </a:p>
          <a:p>
            <a:endParaRPr lang="en-US" dirty="0"/>
          </a:p>
          <a:p>
            <a:r>
              <a:rPr lang="en-US" dirty="0"/>
              <a:t>The swingers must be activated before they can be engaged. The max trap must also be activated before it can be engaged. The max trap is not a disappearing target. Please check all the activators before walk through, and set them the same way every time.</a:t>
            </a:r>
          </a:p>
          <a:p>
            <a:endParaRPr lang="en-US" dirty="0"/>
          </a:p>
          <a:p>
            <a:r>
              <a:rPr lang="en-US" dirty="0"/>
              <a:t>Handgun start position is standing with both feet on X’s, wrists above shoulders. Handgun is loaded and holstered.</a:t>
            </a:r>
          </a:p>
          <a:p>
            <a:endParaRPr lang="en-US" dirty="0"/>
          </a:p>
          <a:p>
            <a:r>
              <a:rPr lang="en-US" dirty="0"/>
              <a:t>PCC start position is standing with both feet on X’s, muzzle pointed generally at cone. Loaded carbine is held with both hands, buttstock on belt, safety on.</a:t>
            </a:r>
          </a:p>
          <a:p>
            <a:endParaRPr lang="en-US" dirty="0"/>
          </a:p>
          <a:p>
            <a:r>
              <a:rPr lang="en-US" dirty="0"/>
              <a:t>On start signal, engage targets as they become available from within the fault lines.</a:t>
            </a:r>
          </a:p>
        </p:txBody>
      </p:sp>
    </p:spTree>
    <p:extLst>
      <p:ext uri="{BB962C8B-B14F-4D97-AF65-F5344CB8AC3E}">
        <p14:creationId xmlns:p14="http://schemas.microsoft.com/office/powerpoint/2010/main" val="253625308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TotalTime>
  <Words>259</Words>
  <Application>Microsoft Office PowerPoint</Application>
  <PresentationFormat>Custom</PresentationFormat>
  <Paragraphs>23</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PowerPoint Presentation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Drew Coleman</cp:lastModifiedBy>
  <cp:revision>215</cp:revision>
  <cp:lastPrinted>2016-01-15T21:54:08Z</cp:lastPrinted>
  <dcterms:created xsi:type="dcterms:W3CDTF">2002-08-21T12:11:08Z</dcterms:created>
  <dcterms:modified xsi:type="dcterms:W3CDTF">2019-12-16T16:40:51Z</dcterms:modified>
  <cp:category>Shooting</cp:category>
</cp:coreProperties>
</file>