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46457"/>
              </p:ext>
            </p:extLst>
          </p:nvPr>
        </p:nvGraphicFramePr>
        <p:xfrm>
          <a:off x="180474" y="223710"/>
          <a:ext cx="7025777" cy="278016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Tea @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heels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Firearm unloaded on barrel.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Mags must be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22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paper, 7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758AAA-01F0-4F1C-B515-26126F9FA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248" y="3101537"/>
            <a:ext cx="4774451" cy="6392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62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2019-06-03T19:18:05Z</dcterms:modified>
  <cp:category>Shooting</cp:category>
</cp:coreProperties>
</file>