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12/8/2021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739730"/>
              </p:ext>
            </p:extLst>
          </p:nvPr>
        </p:nvGraphicFramePr>
        <p:xfrm>
          <a:off x="180476" y="223710"/>
          <a:ext cx="7025777" cy="288562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Just For Fun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8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IPSC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 pepper, 1 mini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Max trap + activator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Swinger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Shooting box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3BF617-4440-4287-A68C-DB4CF071A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0194" y="3162240"/>
            <a:ext cx="3000250" cy="64389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Just For Fun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Just For Fun is an 8 round, 40 point, Comstock speed shoot. There are 2 IPSC targets and 2 steel. The best 3 hits on cardboard will score and steel must fall to score.</a:t>
            </a:r>
          </a:p>
          <a:p>
            <a:endParaRPr lang="en-US" dirty="0"/>
          </a:p>
          <a:p>
            <a:r>
              <a:rPr lang="en-US" dirty="0"/>
              <a:t>The max trap is activated by P1 and is a disappearing target. The swinger is activated by P2 and remains visible at rest</a:t>
            </a:r>
          </a:p>
          <a:p>
            <a:endParaRPr lang="en-US" dirty="0"/>
          </a:p>
          <a:p>
            <a:r>
              <a:rPr lang="en-US" dirty="0"/>
              <a:t>Handgun start position is anywhere inside the shooting area, wrists below belt. Handgun is loaded and holstered.</a:t>
            </a:r>
          </a:p>
          <a:p>
            <a:endParaRPr lang="en-US" dirty="0"/>
          </a:p>
          <a:p>
            <a:r>
              <a:rPr lang="en-US" dirty="0"/>
              <a:t>PCC start position is anywhere inside the shooting area, stock on belt. Loaded carbine is held with both hands, safety on.</a:t>
            </a:r>
          </a:p>
          <a:p>
            <a:endParaRPr lang="en-US" dirty="0"/>
          </a:p>
          <a:p>
            <a:r>
              <a:rPr lang="en-US" dirty="0"/>
              <a:t>On </a:t>
            </a:r>
            <a:r>
              <a:rPr lang="en-US"/>
              <a:t>the audible start </a:t>
            </a:r>
            <a:r>
              <a:rPr lang="en-US" dirty="0"/>
              <a:t>signal, engage targets as they become available from within the shooting area.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2616</TotalTime>
  <Words>167</Words>
  <Application>Microsoft Office PowerPoint</Application>
  <PresentationFormat>Custom</PresentationFormat>
  <Paragraphs>23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218</cp:revision>
  <cp:lastPrinted>2016-01-15T21:54:08Z</cp:lastPrinted>
  <dcterms:created xsi:type="dcterms:W3CDTF">2002-08-21T12:11:08Z</dcterms:created>
  <dcterms:modified xsi:type="dcterms:W3CDTF">2021-12-09T15:37:33Z</dcterms:modified>
  <cp:category>Shooting</cp:category>
</cp:coreProperties>
</file>