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22923"/>
              </p:ext>
            </p:extLst>
          </p:nvPr>
        </p:nvGraphicFramePr>
        <p:xfrm>
          <a:off x="180474" y="223710"/>
          <a:ext cx="7025777" cy="307460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&lt;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wookie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noises&gt;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Seated in chair, back flat against seat back, palms on respective knees.</a:t>
                      </a: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Firearm unloaded on either barrel (hammer down). First magazine on opposite barrel.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22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10 paper,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First magazine used must come from barrel, subsequent magazines may come from the belt.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When reading stage brief, you must sound like Chewbacca.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073F41-9201-4F17-BE63-08A7BDFB8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44" y="3101537"/>
            <a:ext cx="6619075" cy="63391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75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206</cp:revision>
  <cp:lastPrinted>2016-01-15T21:54:08Z</cp:lastPrinted>
  <dcterms:created xsi:type="dcterms:W3CDTF">2002-08-21T12:11:08Z</dcterms:created>
  <dcterms:modified xsi:type="dcterms:W3CDTF">2019-04-19T19:06:24Z</dcterms:modified>
  <cp:category>Shooting</cp:category>
</cp:coreProperties>
</file>