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25532"/>
              </p:ext>
            </p:extLst>
          </p:nvPr>
        </p:nvGraphicFramePr>
        <p:xfrm>
          <a:off x="180474" y="223710"/>
          <a:ext cx="7025777" cy="2877827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3D Tetris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on X’s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Pistol loaded and holstered. PCC shouldered, safety on, pointed at the balance beam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30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10 paper, 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D43ACE-59C0-4C63-A20D-163DDCD43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968" y="3119381"/>
            <a:ext cx="4629285" cy="6258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65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206</cp:revision>
  <cp:lastPrinted>2016-01-15T21:54:08Z</cp:lastPrinted>
  <dcterms:created xsi:type="dcterms:W3CDTF">2002-08-21T12:11:08Z</dcterms:created>
  <dcterms:modified xsi:type="dcterms:W3CDTF">2019-04-19T19:34:17Z</dcterms:modified>
  <cp:category>Shooting</cp:category>
</cp:coreProperties>
</file>