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750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AC6D670-253B-428D-9815-6E86A81BA51D}" type="datetimeFigureOut">
              <a:rPr lang="en-US"/>
              <a:pPr>
                <a:defRPr/>
              </a:pPr>
              <a:t>7/8/2019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685800"/>
            <a:ext cx="2609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047EF8-B88D-4A00-9E4B-E03EF2A5E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3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391F-2397-4EFE-8734-AE1168EFE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9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F3FC8-C5FA-4FD8-A8B0-317D40198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8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DAE8C-95AB-4E83-9532-B33BAF68C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4F048-2965-4C5B-B47F-ECE7ADE52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9D00-FD34-4D32-9E95-64146662CC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2F13A-F27E-47F9-831E-80C0569FC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9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0EE2A-3D02-4D2C-8A24-F93C33868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9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209F9-2077-4338-9B24-EB225E387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A1AA7-DEEC-4D20-95D0-AF1824F71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847F-FBEE-49DD-B75D-EA8B80623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5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4F937-0CC9-4849-9BE2-3B60A20EE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DEFE8711-5BC4-40A5-ABA4-6B0D0BEF41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723696"/>
              </p:ext>
            </p:extLst>
          </p:nvPr>
        </p:nvGraphicFramePr>
        <p:xfrm>
          <a:off x="180474" y="223710"/>
          <a:ext cx="7025777" cy="2970210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6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7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USPSA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 Stage Has No Name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Course Designer : Drew Coleman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 : </a:t>
                      </a: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Standing anywhere outside the shooting box. Hands relaxed at sides.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36576" marB="365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14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GUN READY CONDITION : Pistol loaded and holstered. PCC buttstock on belt, pointed at back berm.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2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Comstock, 16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2 paper, 8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4 on paper, steel until down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Audible,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RULES: failure to perform a mandatory reload before switching arrays will be a procedural penalty per shot fired.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617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 Engage the steel OR the paper targets from within the shooting box, perform a mandatory reload, and engage the remaining array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0"/>
            <a:ext cx="696891" cy="950306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 bwMode="auto">
          <a:xfrm>
            <a:off x="6371772" y="223710"/>
            <a:ext cx="834479" cy="83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F9A937D-C4F7-4C53-8B95-558A9D8F08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230" y="3193920"/>
            <a:ext cx="5811403" cy="623538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1456</TotalTime>
  <Words>85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Drew Coleman</cp:lastModifiedBy>
  <cp:revision>204</cp:revision>
  <cp:lastPrinted>2016-01-15T21:54:08Z</cp:lastPrinted>
  <dcterms:created xsi:type="dcterms:W3CDTF">2002-08-21T12:11:08Z</dcterms:created>
  <dcterms:modified xsi:type="dcterms:W3CDTF">2019-07-08T20:56:55Z</dcterms:modified>
  <cp:category>Shooting</cp:category>
</cp:coreProperties>
</file>