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25842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Short Stuff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IPSC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mini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Drop turner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medium fault lines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1DF298-40B4-48E6-AC96-166D99FD9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593" y="3330427"/>
            <a:ext cx="4970014" cy="57898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Short Stuff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Short Stuff is an 8 round, 40 point, Comstock course of fire. There are 3 IPSC targets and 2 mini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The drop turner is activated by the right mini popper, and is a disappearing targets. Please check the activator prior to walkthrough and set it the same way every time.</a:t>
            </a:r>
          </a:p>
          <a:p>
            <a:endParaRPr lang="en-US" dirty="0"/>
          </a:p>
          <a:p>
            <a:r>
              <a:rPr lang="en-US" dirty="0"/>
              <a:t>Handgun start position is toes touching rear fault line, facing </a:t>
            </a:r>
            <a:r>
              <a:rPr lang="en-US" dirty="0" err="1"/>
              <a:t>uprange</a:t>
            </a:r>
            <a:r>
              <a:rPr lang="en-US" dirty="0"/>
              <a:t>, wrists above shoulders.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heels touching rear fault line,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183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2021-01-13T21:40:18Z</dcterms:modified>
  <cp:category>Shooting</cp:category>
</cp:coreProperties>
</file>