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78493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Hole, Square Peg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tux, 1 right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 targets (12 + 3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icture containing floor, indoor, furniture&#10;&#10;Description automatically generated">
            <a:extLst>
              <a:ext uri="{FF2B5EF4-FFF2-40B4-BE49-F238E27FC236}">
                <a16:creationId xmlns:a16="http://schemas.microsoft.com/office/drawing/2014/main" id="{F83F234C-FE62-87FC-6639-BFBCB1972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6" y="3533938"/>
            <a:ext cx="7025776" cy="5196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Round Hole, Square Peg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30</a:t>
            </a:r>
          </a:p>
          <a:p>
            <a:r>
              <a:rPr lang="en-US" dirty="0"/>
              <a:t>Targets: 15 USPSA</a:t>
            </a:r>
          </a:p>
          <a:p>
            <a:endParaRPr lang="en-US" dirty="0"/>
          </a:p>
          <a:p>
            <a:r>
              <a:rPr lang="en-US" dirty="0"/>
              <a:t>Handgun start position: toes on X’s, wrists above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position: toes on X’s, stock on belt. Loaded carbine is held with both hands, pointed at cone.</a:t>
            </a:r>
          </a:p>
          <a:p>
            <a:endParaRPr lang="en-US" dirty="0"/>
          </a:p>
          <a:p>
            <a:r>
              <a:rPr lang="en-US" dirty="0"/>
              <a:t>Stage Procedure: 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127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2022-08-25T17:56:48Z</dcterms:modified>
  <cp:category>Shooting</cp:category>
</cp:coreProperties>
</file>