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76202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Tight Squeeze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Eric Henwood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Bay: 11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11 USPSA, 2 colt poppers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10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tux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 targets (9 + 3 NS)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floor&#10;&#10;Description automatically generated">
            <a:extLst>
              <a:ext uri="{FF2B5EF4-FFF2-40B4-BE49-F238E27FC236}">
                <a16:creationId xmlns:a16="http://schemas.microsoft.com/office/drawing/2014/main" id="{457C1345-61B7-F64C-B2B6-E58D68229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76" y="3565321"/>
            <a:ext cx="7009984" cy="43898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Tight Squeeze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Scoring: Comstock</a:t>
            </a:r>
            <a:br>
              <a:rPr lang="en-US" dirty="0"/>
            </a:br>
            <a:r>
              <a:rPr lang="en-US" dirty="0"/>
              <a:t>Rounds: 24</a:t>
            </a:r>
          </a:p>
          <a:p>
            <a:r>
              <a:rPr lang="en-US" dirty="0"/>
              <a:t>Targets: 11 USPSA, 2 steel</a:t>
            </a:r>
          </a:p>
          <a:p>
            <a:endParaRPr lang="en-US" dirty="0"/>
          </a:p>
          <a:p>
            <a:r>
              <a:rPr lang="en-US" dirty="0"/>
              <a:t>Handgun start position: anywhere completely outside the shooting area,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position: anywhere completely outside the shooting area,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Stage Procedure: on the audible start signal, engage targets as they become available from within 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129</Words>
  <Application>Microsoft Office PowerPoint</Application>
  <PresentationFormat>Custom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219</cp:revision>
  <cp:lastPrinted>2016-01-15T21:54:08Z</cp:lastPrinted>
  <dcterms:created xsi:type="dcterms:W3CDTF">2002-08-21T12:11:08Z</dcterms:created>
  <dcterms:modified xsi:type="dcterms:W3CDTF">2022-08-25T18:00:27Z</dcterms:modified>
  <cp:category>Shooting</cp:category>
</cp:coreProperties>
</file>