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68867"/>
              </p:ext>
            </p:extLst>
          </p:nvPr>
        </p:nvGraphicFramePr>
        <p:xfrm>
          <a:off x="180474" y="223710"/>
          <a:ext cx="7025777" cy="2970210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Speedy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in shooting box, wrists below belt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held with both hands,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paper,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Failure to perform a mandatory reload will incur a procedural per shot fired.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Engage P1-P4 OR T1, perform a mandatory reload, then engage the remaining array. S1 and S2 may be engaged at any time.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0C2B2E-71F1-4C2C-9D0A-C96C6AC8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11" y="3298676"/>
            <a:ext cx="5293378" cy="58635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Speedy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Speedy is a 10 round, 50 point, Comstock speed shoot. There are three USPSA targets and four mini poppers. The best two hits on paper will score, and steel must fall to score.</a:t>
            </a:r>
          </a:p>
          <a:p>
            <a:endParaRPr lang="en-US" dirty="0"/>
          </a:p>
          <a:p>
            <a:r>
              <a:rPr lang="en-US" dirty="0"/>
              <a:t>P2 activates S1, and P3 activates S2. Please check all activators prior to walkthrough and set them same way for each shooter.</a:t>
            </a:r>
          </a:p>
          <a:p>
            <a:endParaRPr lang="en-US" dirty="0"/>
          </a:p>
          <a:p>
            <a:r>
              <a:rPr lang="en-US" dirty="0"/>
              <a:t>Handgun start position is standing in shooting box,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standing in shooting box, muzzle pointed at orange cone. Loaded carbine is held with both hands, shouldered, safety on.</a:t>
            </a:r>
          </a:p>
          <a:p>
            <a:endParaRPr lang="en-US" dirty="0"/>
          </a:p>
          <a:p>
            <a:r>
              <a:rPr lang="en-US" dirty="0"/>
              <a:t>On start signal, engage P1-P4 OR T1, perform a mandatory reload, then engage the remaining array. S1 and S2 may be engaged at any time.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233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210</cp:revision>
  <cp:lastPrinted>2016-01-15T21:54:08Z</cp:lastPrinted>
  <dcterms:created xsi:type="dcterms:W3CDTF">2002-08-21T12:11:08Z</dcterms:created>
  <dcterms:modified xsi:type="dcterms:W3CDTF">2020-01-15T20:06:38Z</dcterms:modified>
  <cp:category>Shooting</cp:category>
</cp:coreProperties>
</file>