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4" indent="0" algn="ctr">
              <a:buNone/>
              <a:defRPr/>
            </a:lvl3pPr>
            <a:lvl4pPr marL="1371591" indent="0" algn="ctr">
              <a:buNone/>
              <a:defRPr/>
            </a:lvl4pPr>
            <a:lvl5pPr marL="1828789" indent="0" algn="ctr">
              <a:buNone/>
              <a:defRPr/>
            </a:lvl5pPr>
            <a:lvl6pPr marL="2285985" indent="0" algn="ctr">
              <a:buNone/>
              <a:defRPr/>
            </a:lvl6pPr>
            <a:lvl7pPr marL="2743183" indent="0" algn="ctr">
              <a:buNone/>
              <a:defRPr/>
            </a:lvl7pPr>
            <a:lvl8pPr marL="3200380" indent="0" algn="ctr">
              <a:buNone/>
              <a:defRPr/>
            </a:lvl8pPr>
            <a:lvl9pPr marL="36575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799"/>
            </a:lvl2pPr>
            <a:lvl3pPr marL="914394" indent="0">
              <a:buNone/>
              <a:defRPr sz="1600"/>
            </a:lvl3pPr>
            <a:lvl4pPr marL="1371591" indent="0">
              <a:buNone/>
              <a:defRPr sz="1400"/>
            </a:lvl4pPr>
            <a:lvl5pPr marL="1828789" indent="0">
              <a:buNone/>
              <a:defRPr sz="1400"/>
            </a:lvl5pPr>
            <a:lvl6pPr marL="2285985" indent="0">
              <a:buNone/>
              <a:defRPr sz="1400"/>
            </a:lvl6pPr>
            <a:lvl7pPr marL="2743183" indent="0">
              <a:buNone/>
              <a:defRPr sz="1400"/>
            </a:lvl7pPr>
            <a:lvl8pPr marL="3200380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1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5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8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94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91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89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48" indent="-361948" algn="l" defTabSz="966782" rtl="0" eaLnBrk="0" fontAlgn="base" hangingPunct="0">
        <a:spcBef>
          <a:spcPct val="20000"/>
        </a:spcBef>
        <a:spcAft>
          <a:spcPct val="0"/>
        </a:spcAft>
        <a:buChar char="•"/>
        <a:defRPr sz="339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08" indent="-303211" algn="l" defTabSz="966782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0" indent="-241298" algn="l" defTabSz="966782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64" indent="-242886" algn="l" defTabSz="966782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61" indent="-241298" algn="l" defTabSz="966782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59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56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52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50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505916"/>
              </p:ext>
            </p:extLst>
          </p:nvPr>
        </p:nvGraphicFramePr>
        <p:xfrm>
          <a:off x="180476" y="223710"/>
          <a:ext cx="7025777" cy="2885628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Weak Hand Bill Drill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12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 USPSA target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Equipment List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Shoot box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8866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1"/>
            <a:ext cx="696892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80" cy="8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686598D-EA3E-4857-88E6-CE5F4B465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8976" y="3271707"/>
            <a:ext cx="2557247" cy="59954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3" y="384562"/>
            <a:ext cx="66999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Weak Hand Bill Drill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Weak Hand Bill Drill is a 12 round, 60 point, Comstock speed shoot. There is 1 USPSA target, and the best 12 hits will score. The start signal is audible.</a:t>
            </a:r>
          </a:p>
          <a:p>
            <a:endParaRPr lang="en-US" dirty="0"/>
          </a:p>
          <a:p>
            <a:r>
              <a:rPr lang="en-US" dirty="0"/>
              <a:t>Handgun start position is in shooting box, wrists below belt. Handgun is loaded and holstered.</a:t>
            </a:r>
          </a:p>
          <a:p>
            <a:endParaRPr lang="en-US" dirty="0"/>
          </a:p>
          <a:p>
            <a:r>
              <a:rPr lang="en-US" dirty="0"/>
              <a:t>PCC start position is in shooting box, stock on belt. Loaded carbine is held with both hands safety on.</a:t>
            </a:r>
          </a:p>
          <a:p>
            <a:endParaRPr lang="en-US" dirty="0"/>
          </a:p>
          <a:p>
            <a:r>
              <a:rPr lang="en-US" dirty="0"/>
              <a:t>On start signal, engage target with 6 rounds, perform a mandatory reload, and then engage with </a:t>
            </a:r>
            <a:r>
              <a:rPr lang="en-US"/>
              <a:t>6 rounds weak hand only.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135</Words>
  <Application>Microsoft Office PowerPoint</Application>
  <PresentationFormat>Custom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215</cp:revision>
  <cp:lastPrinted>2016-01-15T21:54:08Z</cp:lastPrinted>
  <dcterms:created xsi:type="dcterms:W3CDTF">2002-08-21T12:11:08Z</dcterms:created>
  <dcterms:modified xsi:type="dcterms:W3CDTF">2021-03-22T18:41:35Z</dcterms:modified>
  <cp:category>Shooting</cp:category>
</cp:coreProperties>
</file>