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88994"/>
              </p:ext>
            </p:extLst>
          </p:nvPr>
        </p:nvGraphicFramePr>
        <p:xfrm>
          <a:off x="180474" y="223710"/>
          <a:ext cx="7025777" cy="261252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Partial Pain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See back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See back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11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paper,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See back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D503B5-E393-4913-833B-FCF5F1F4F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192" y="3355596"/>
            <a:ext cx="4056339" cy="5817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Pain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Partial Pain is an 11 round, 55 point, Comstock short course. There are 5 USPSA targets and 1 USPSA mini popper. The best two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mini popper activates both swingers, which are not disappearing. Please check the activators prior to walkthrough, and set them the same way every time.</a:t>
            </a:r>
          </a:p>
          <a:p>
            <a:endParaRPr lang="en-US" dirty="0"/>
          </a:p>
          <a:p>
            <a:r>
              <a:rPr lang="en-US" dirty="0"/>
              <a:t>Handgun start position is toes touching the rear fault line, facing </a:t>
            </a:r>
            <a:r>
              <a:rPr lang="en-US" dirty="0" err="1"/>
              <a:t>uprange</a:t>
            </a:r>
            <a:r>
              <a:rPr lang="en-US" dirty="0"/>
              <a:t>, wrists above shoulders. Handgun has loaded magazine inserted, empty chamber, hammer down.</a:t>
            </a:r>
          </a:p>
          <a:p>
            <a:endParaRPr lang="en-US" dirty="0"/>
          </a:p>
          <a:p>
            <a:r>
              <a:rPr lang="en-US" dirty="0"/>
              <a:t>PCC start position is heels touching the rear fault line, facing down range, stock on belt. Carbine has a loaded magazine inserted, empty chamber,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 Perform a mandatory reload before the last shot fired. Failure to perform a mandatory reload will incur a procedural penalty.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219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211</cp:revision>
  <cp:lastPrinted>2016-01-15T21:54:08Z</cp:lastPrinted>
  <dcterms:created xsi:type="dcterms:W3CDTF">2002-08-21T12:11:08Z</dcterms:created>
  <dcterms:modified xsi:type="dcterms:W3CDTF">2020-06-12T15:32:45Z</dcterms:modified>
  <cp:category>Shooting</cp:category>
</cp:coreProperties>
</file>