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22" y="4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7497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Bermuda Triangle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13 targets (10 + 3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36985-F0B0-441A-AC7D-0C9883BE9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6" y="3456699"/>
            <a:ext cx="7073504" cy="4613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Bermuda Triangle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Bermuda Triangle is a 22 round, 110-point, Comstock course of fire. There are 10 USPSA targets and 2 steel. The best 2 hits on cardboard will score and steel must fall to score.</a:t>
            </a:r>
          </a:p>
          <a:p>
            <a:endParaRPr lang="en-US" dirty="0"/>
          </a:p>
          <a:p>
            <a:r>
              <a:rPr lang="en-US" dirty="0"/>
              <a:t>Handgun start position is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completely outside the shooting area, stock on belt. Loaded carbine is held with both hands.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141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2022-04-19T16:09:28Z</dcterms:modified>
  <cp:category>Shooting</cp:category>
</cp:coreProperties>
</file>