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322" y="4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71723"/>
              </p:ext>
            </p:extLst>
          </p:nvPr>
        </p:nvGraphicFramePr>
        <p:xfrm>
          <a:off x="180476" y="223710"/>
          <a:ext cx="7025777" cy="32125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Too Close, Too Far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Eric Henwood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23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5 falling plates, 2 colt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medium fault lines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Plate rack (paint one as hard cover)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tux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7 targets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3B051-6964-43FB-8D4F-EA6FD47E23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6" y="3609037"/>
            <a:ext cx="7067436" cy="4577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 Close, Too Far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Too Close, Too Far is a 23 round, 115-point, Comstock course of fire. There are 8 USPSA targets and 7 steel. The best 2 hits on cardboard will score and steel must fall to score.</a:t>
            </a:r>
          </a:p>
          <a:p>
            <a:endParaRPr lang="en-US" dirty="0"/>
          </a:p>
          <a:p>
            <a:r>
              <a:rPr lang="en-US" dirty="0"/>
              <a:t>Handgun start position is anywhere completely outside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anywhere completely outside the shooting area, stock on belt. Loaded carbine is held with both hands.</a:t>
            </a:r>
          </a:p>
          <a:p>
            <a:endParaRPr lang="en-US" dirty="0"/>
          </a:p>
          <a:p>
            <a:r>
              <a:rPr lang="en-US" dirty="0"/>
              <a:t>On the audible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163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2022-04-19T15:56:21Z</dcterms:modified>
  <cp:category>Shooting</cp:category>
</cp:coreProperties>
</file>