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34376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Size Matters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 smtClean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X's.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 smtClean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paper,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02" y="3101537"/>
            <a:ext cx="6868719" cy="6273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67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201</cp:revision>
  <cp:lastPrinted>2016-01-15T21:54:08Z</cp:lastPrinted>
  <dcterms:created xsi:type="dcterms:W3CDTF">2002-08-21T12:11:08Z</dcterms:created>
  <dcterms:modified xsi:type="dcterms:W3CDTF">2019-01-30T22:48:30Z</dcterms:modified>
  <cp:category>Shooting</cp:category>
</cp:coreProperties>
</file>