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48657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Bay: 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Name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Scoring: </a:t>
            </a:r>
            <a:br>
              <a:rPr lang="en-US" dirty="0"/>
            </a:br>
            <a:r>
              <a:rPr lang="en-US" dirty="0"/>
              <a:t>Rounds: </a:t>
            </a:r>
          </a:p>
          <a:p>
            <a:r>
              <a:rPr lang="en-US" dirty="0"/>
              <a:t>Targets: </a:t>
            </a:r>
          </a:p>
          <a:p>
            <a:endParaRPr lang="en-US" dirty="0"/>
          </a:p>
          <a:p>
            <a:r>
              <a:rPr lang="en-US" dirty="0"/>
              <a:t>Handgun start position: </a:t>
            </a:r>
          </a:p>
          <a:p>
            <a:endParaRPr lang="en-US" dirty="0"/>
          </a:p>
          <a:p>
            <a:r>
              <a:rPr lang="en-US" dirty="0"/>
              <a:t>PCC start position: </a:t>
            </a:r>
          </a:p>
          <a:p>
            <a:endParaRPr lang="en-US" dirty="0"/>
          </a:p>
          <a:p>
            <a:r>
              <a:rPr lang="en-US" dirty="0"/>
              <a:t>Stage Procedure: 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41</Words>
  <Application>Microsoft Office PowerPoint</Application>
  <PresentationFormat>Custom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218</cp:revision>
  <cp:lastPrinted>2016-01-15T21:54:08Z</cp:lastPrinted>
  <dcterms:created xsi:type="dcterms:W3CDTF">2002-08-21T12:11:08Z</dcterms:created>
  <dcterms:modified xsi:type="dcterms:W3CDTF">2022-06-20T21:36:14Z</dcterms:modified>
  <cp:category>Shooting</cp:category>
</cp:coreProperties>
</file>