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6/20/2022</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798188758"/>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It Goes Away</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USPSA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 pepper popper, 1 mini popper, 2 plates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Stomp pad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Red stitch target + activator + hard cover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Drop turner + activator</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5F96AAE-3F1E-DC7E-C54F-CACC0604E3EE}"/>
              </a:ext>
            </a:extLst>
          </p:cNvPr>
          <p:cNvPicPr>
            <a:picLocks noChangeAspect="1"/>
          </p:cNvPicPr>
          <p:nvPr/>
        </p:nvPicPr>
        <p:blipFill>
          <a:blip r:embed="rId5"/>
          <a:stretch>
            <a:fillRect/>
          </a:stretch>
        </p:blipFill>
        <p:spPr>
          <a:xfrm>
            <a:off x="1967799" y="3171038"/>
            <a:ext cx="3451130" cy="63462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4801314"/>
          </a:xfrm>
          <a:prstGeom prst="rect">
            <a:avLst/>
          </a:prstGeom>
          <a:noFill/>
        </p:spPr>
        <p:txBody>
          <a:bodyPr wrap="square" rtlCol="0">
            <a:spAutoFit/>
          </a:bodyPr>
          <a:lstStyle/>
          <a:p>
            <a:pPr algn="ctr"/>
            <a:r>
              <a:rPr lang="en-US" b="1" dirty="0"/>
              <a:t>It Goes Away</a:t>
            </a:r>
          </a:p>
          <a:p>
            <a:pPr algn="ctr"/>
            <a:r>
              <a:rPr lang="en-US" b="1" dirty="0"/>
              <a:t>Written Stage Briefing</a:t>
            </a:r>
            <a:endParaRPr lang="en-US" dirty="0"/>
          </a:p>
          <a:p>
            <a:r>
              <a:rPr lang="en-US" dirty="0"/>
              <a:t>Scoring: Comstock</a:t>
            </a:r>
          </a:p>
          <a:p>
            <a:r>
              <a:rPr lang="en-US" dirty="0"/>
              <a:t>Rounds: 8</a:t>
            </a:r>
          </a:p>
          <a:p>
            <a:r>
              <a:rPr lang="en-US" dirty="0"/>
              <a:t>Targets: 2 USPSA and 4 steel</a:t>
            </a:r>
          </a:p>
          <a:p>
            <a:endParaRPr lang="en-US" dirty="0"/>
          </a:p>
          <a:p>
            <a:r>
              <a:rPr lang="en-US" dirty="0"/>
              <a:t>Handgun start position: heels touching the rear of the shooting box, wrists below belt. Handgun is loaded and holstered.</a:t>
            </a:r>
          </a:p>
          <a:p>
            <a:endParaRPr lang="en-US" dirty="0"/>
          </a:p>
          <a:p>
            <a:r>
              <a:rPr lang="en-US" dirty="0"/>
              <a:t>PCC start position: heels touching the rear of the shooting box, stock on belt. Loaded carbine is held with both hands, safety on.</a:t>
            </a:r>
          </a:p>
          <a:p>
            <a:endParaRPr lang="en-US" dirty="0"/>
          </a:p>
          <a:p>
            <a:r>
              <a:rPr lang="en-US" dirty="0"/>
              <a:t>Stage Procedure: on the audible start signal, engage targets as they become available from within the shooting area. The swinger is activated by the stomp pad and remains visible at rest. The stomp pad is part of the shooting area. The drop turner is activated by P1 and is a disappearing target.</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1485</TotalTime>
  <Words>177</Words>
  <Application>Microsoft Office PowerPoint</Application>
  <PresentationFormat>Custom</PresentationFormat>
  <Paragraphs>24</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2022-06-20T18:00:12Z</dcterms:modified>
  <cp:category>Shooting</cp:category>
</cp:coreProperties>
</file>