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07236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Hosing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Eric Henwood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Bay: 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colt poppers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9 wall feet (probably need an extra wall in the middle)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Use colts for the poppers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B59409-25C3-AFB1-7EC7-B052F46C2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6" y="3709185"/>
            <a:ext cx="7025776" cy="3291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Hosing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Scoring: Comstock</a:t>
            </a:r>
            <a:br>
              <a:rPr lang="en-US" dirty="0"/>
            </a:br>
            <a:r>
              <a:rPr lang="en-US" dirty="0"/>
              <a:t>Rounds: 26</a:t>
            </a:r>
          </a:p>
          <a:p>
            <a:r>
              <a:rPr lang="en-US" dirty="0"/>
              <a:t>Targets: 12 USPSA, 2 steel</a:t>
            </a:r>
          </a:p>
          <a:p>
            <a:endParaRPr lang="en-US" dirty="0"/>
          </a:p>
          <a:p>
            <a:r>
              <a:rPr lang="en-US" dirty="0"/>
              <a:t>Handgun start position: anywhere inside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position: anywhere inside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Stage Procedure: on audible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127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2022-06-22T02:51:47Z</dcterms:modified>
  <cp:category>Shooting</cp:category>
</cp:coreProperties>
</file>