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14727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Pacman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mini popper, 1 colt popper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tux, 1 50%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targets (9 + 1 NS)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BEDE5-FC06-028F-6938-FF01D5899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6" y="3547333"/>
            <a:ext cx="7025776" cy="46615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Pacman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26</a:t>
            </a:r>
          </a:p>
          <a:p>
            <a:r>
              <a:rPr lang="en-US" dirty="0"/>
              <a:t>Targets: 12 USPSA, 2 steel</a:t>
            </a:r>
          </a:p>
          <a:p>
            <a:endParaRPr lang="en-US" dirty="0"/>
          </a:p>
          <a:p>
            <a:r>
              <a:rPr lang="en-US" dirty="0"/>
              <a:t>Handgun start position: anywhere inside the shooting area, wrists below belt. Handgun is unloaded and holstered.</a:t>
            </a:r>
          </a:p>
          <a:p>
            <a:endParaRPr lang="en-US" dirty="0"/>
          </a:p>
          <a:p>
            <a:r>
              <a:rPr lang="en-US" dirty="0"/>
              <a:t>PCC start position: anywhere inside the shooting area, stock on belt. Unloaded carbine is held with both hands, safety on.</a:t>
            </a:r>
          </a:p>
          <a:p>
            <a:endParaRPr lang="en-US" dirty="0"/>
          </a:p>
          <a:p>
            <a:r>
              <a:rPr lang="en-US" dirty="0"/>
              <a:t>Stage Procedure: on the audible start signal, engage targets as they become available from within the shooting area. The swinger is activated by P2 and remains visible at rest.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144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2022-06-22T02:57:37Z</dcterms:modified>
  <cp:category>Shooting</cp:category>
</cp:coreProperties>
</file>