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5C41F6-54FF-D0C7-AAB7-E001FC5C4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46369"/>
              </p:ext>
            </p:extLst>
          </p:nvPr>
        </p:nvGraphicFramePr>
        <p:xfrm>
          <a:off x="453005" y="675080"/>
          <a:ext cx="6409185" cy="10106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837">
                  <a:extLst>
                    <a:ext uri="{9D8B030D-6E8A-4147-A177-3AD203B41FA5}">
                      <a16:colId xmlns:a16="http://schemas.microsoft.com/office/drawing/2014/main" val="4170059973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3804505984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2494225639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1447170996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4161050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Mini Popper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Colt poppers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Pepper poppers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Wall feet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3040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472222-3BBF-262A-0333-7CD80273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899"/>
              </p:ext>
            </p:extLst>
          </p:nvPr>
        </p:nvGraphicFramePr>
        <p:xfrm>
          <a:off x="453004" y="2567031"/>
          <a:ext cx="6409186" cy="29473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286">
                  <a:extLst>
                    <a:ext uri="{9D8B030D-6E8A-4147-A177-3AD203B41FA5}">
                      <a16:colId xmlns:a16="http://schemas.microsoft.com/office/drawing/2014/main" val="331639266"/>
                    </a:ext>
                  </a:extLst>
                </a:gridCol>
                <a:gridCol w="1285910">
                  <a:extLst>
                    <a:ext uri="{9D8B030D-6E8A-4147-A177-3AD203B41FA5}">
                      <a16:colId xmlns:a16="http://schemas.microsoft.com/office/drawing/2014/main" val="257493340"/>
                    </a:ext>
                  </a:extLst>
                </a:gridCol>
                <a:gridCol w="1037840">
                  <a:extLst>
                    <a:ext uri="{9D8B030D-6E8A-4147-A177-3AD203B41FA5}">
                      <a16:colId xmlns:a16="http://schemas.microsoft.com/office/drawing/2014/main" val="729230631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3615435068"/>
                    </a:ext>
                  </a:extLst>
                </a:gridCol>
                <a:gridCol w="402671">
                  <a:extLst>
                    <a:ext uri="{9D8B030D-6E8A-4147-A177-3AD203B41FA5}">
                      <a16:colId xmlns:a16="http://schemas.microsoft.com/office/drawing/2014/main" val="853339526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1023579958"/>
                    </a:ext>
                  </a:extLst>
                </a:gridCol>
                <a:gridCol w="1812018">
                  <a:extLst>
                    <a:ext uri="{9D8B030D-6E8A-4147-A177-3AD203B41FA5}">
                      <a16:colId xmlns:a16="http://schemas.microsoft.com/office/drawing/2014/main" val="2921621344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Bay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Stage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Target Type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Hard Cover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92689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USPSA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11020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853097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22692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343723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6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E6D1E1-BA00-A646-4521-077F54EE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80749"/>
              </p:ext>
            </p:extLst>
          </p:nvPr>
        </p:nvGraphicFramePr>
        <p:xfrm>
          <a:off x="1219200" y="784137"/>
          <a:ext cx="4876800" cy="593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563108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2168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8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2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67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3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1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0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8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0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7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6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26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1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3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21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218</cp:revision>
  <cp:lastPrinted>2016-01-15T21:54:08Z</cp:lastPrinted>
  <dcterms:created xsi:type="dcterms:W3CDTF">2002-08-21T12:11:08Z</dcterms:created>
  <dcterms:modified xsi:type="dcterms:W3CDTF">2022-06-22T22:35:13Z</dcterms:modified>
  <cp:category>Shooting</cp:category>
</cp:coreProperties>
</file>